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1cd4b90a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1cd4b90a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0b8646d5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0b8646d5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0b8646d5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0b8646d5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0b8646d5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0b8646d5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1c3c690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1c3c690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1c3c690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1c3c690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1c3c690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1c3c690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1c3c690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1c3c690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1c3c6909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1c3c6909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1c3c690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1c3c690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20b8646d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20b8646d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1c3c6909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1c3c6909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1c3c6909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1c3c6909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1c3c6909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1c3c6909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1c3c6909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1c3c6909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1c3c6909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1c3c6909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1c3c690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1c3c6909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1c3c6909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1c3c6909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1cd4b9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1cd4b9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0b8646d5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0b8646d5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0b8646d5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0b8646d5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0b8646d5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0b8646d5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0b8646d5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0b8646d5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1cd4b90a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1cd4b90a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0b8646d5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0b8646d5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0b8646d5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0b8646d5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xt only">
  <p:cSld name="Title Slide txt only">
    <p:bg>
      <p:bgPr>
        <a:solidFill>
          <a:schemeClr val="dk1"/>
        </a:solidFill>
      </p:bgPr>
    </p:bg>
    <p:spTree>
      <p:nvGrpSpPr>
        <p:cNvPr id="10" name="Shape 10"/>
        <p:cNvGrpSpPr/>
        <p:nvPr/>
      </p:nvGrpSpPr>
      <p:grpSpPr>
        <a:xfrm>
          <a:off x="0" y="0"/>
          <a:ext cx="0" cy="0"/>
          <a:chOff x="0" y="0"/>
          <a:chExt cx="0" cy="0"/>
        </a:xfrm>
      </p:grpSpPr>
      <p:pic>
        <p:nvPicPr>
          <p:cNvPr descr="Background pattern&#10;&#10;Description automatically generated" id="11" name="Google Shape;11;p2"/>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12" name="Google Shape;12;p2"/>
          <p:cNvSpPr txBox="1"/>
          <p:nvPr>
            <p:ph type="ctrTitle"/>
          </p:nvPr>
        </p:nvSpPr>
        <p:spPr>
          <a:xfrm>
            <a:off x="1363132" y="1760220"/>
            <a:ext cx="7479900" cy="12648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3688080" y="3048002"/>
            <a:ext cx="3935400" cy="1079100"/>
          </a:xfrm>
          <a:prstGeom prst="rect">
            <a:avLst/>
          </a:prstGeom>
          <a:noFill/>
          <a:ln>
            <a:noFill/>
          </a:ln>
        </p:spPr>
        <p:txBody>
          <a:bodyPr anchorCtr="0" anchor="t" bIns="45700" lIns="0" spcFirstLastPara="1" rIns="0" wrap="square" tIns="45700">
            <a:normAutofit/>
          </a:bodyPr>
          <a:lstStyle>
            <a:lvl1pPr lvl="0" algn="l">
              <a:lnSpc>
                <a:spcPct val="90000"/>
              </a:lnSpc>
              <a:spcBef>
                <a:spcPts val="750"/>
              </a:spcBef>
              <a:spcAft>
                <a:spcPts val="0"/>
              </a:spcAft>
              <a:buClr>
                <a:schemeClr val="lt1"/>
              </a:buClr>
              <a:buSzPts val="1800"/>
              <a:buNone/>
              <a:defRPr sz="1800">
                <a:solidFill>
                  <a:schemeClr val="lt1"/>
                </a:solidFill>
              </a:defRPr>
            </a:lvl1pPr>
            <a:lvl2pPr lvl="1" algn="ctr">
              <a:lnSpc>
                <a:spcPct val="90000"/>
              </a:lnSpc>
              <a:spcBef>
                <a:spcPts val="375"/>
              </a:spcBef>
              <a:spcAft>
                <a:spcPts val="0"/>
              </a:spcAft>
              <a:buClr>
                <a:schemeClr val="dk2"/>
              </a:buClr>
              <a:buSzPts val="1500"/>
              <a:buNone/>
              <a:defRPr sz="1500"/>
            </a:lvl2pPr>
            <a:lvl3pPr lvl="2" algn="ctr">
              <a:lnSpc>
                <a:spcPct val="90000"/>
              </a:lnSpc>
              <a:spcBef>
                <a:spcPts val="375"/>
              </a:spcBef>
              <a:spcAft>
                <a:spcPts val="0"/>
              </a:spcAft>
              <a:buClr>
                <a:schemeClr val="dk2"/>
              </a:buClr>
              <a:buSzPts val="1350"/>
              <a:buNone/>
              <a:defRPr sz="1350"/>
            </a:lvl3pPr>
            <a:lvl4pPr lvl="3" algn="ctr">
              <a:lnSpc>
                <a:spcPct val="90000"/>
              </a:lnSpc>
              <a:spcBef>
                <a:spcPts val="375"/>
              </a:spcBef>
              <a:spcAft>
                <a:spcPts val="0"/>
              </a:spcAft>
              <a:buClr>
                <a:schemeClr val="dk2"/>
              </a:buClr>
              <a:buSzPts val="1200"/>
              <a:buNone/>
              <a:defRPr sz="1200"/>
            </a:lvl4pPr>
            <a:lvl5pPr lvl="4" algn="ctr">
              <a:lnSpc>
                <a:spcPct val="90000"/>
              </a:lnSpc>
              <a:spcBef>
                <a:spcPts val="375"/>
              </a:spcBef>
              <a:spcAft>
                <a:spcPts val="0"/>
              </a:spcAft>
              <a:buClr>
                <a:schemeClr val="dk2"/>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14" name="Google Shape;14;p2"/>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mage">
  <p:cSld name="Title Slide w/image">
    <p:bg>
      <p:bgPr>
        <a:solidFill>
          <a:schemeClr val="dk1"/>
        </a:solidFill>
      </p:bgPr>
    </p:bg>
    <p:spTree>
      <p:nvGrpSpPr>
        <p:cNvPr id="66" name="Shape 66"/>
        <p:cNvGrpSpPr/>
        <p:nvPr/>
      </p:nvGrpSpPr>
      <p:grpSpPr>
        <a:xfrm>
          <a:off x="0" y="0"/>
          <a:ext cx="0" cy="0"/>
          <a:chOff x="0" y="0"/>
          <a:chExt cx="0" cy="0"/>
        </a:xfrm>
      </p:grpSpPr>
      <p:pic>
        <p:nvPicPr>
          <p:cNvPr descr="Background pattern&#10;&#10;Description automatically generated" id="67" name="Google Shape;67;p11"/>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68" name="Google Shape;68;p11"/>
          <p:cNvSpPr txBox="1"/>
          <p:nvPr>
            <p:ph type="ctrTitle"/>
          </p:nvPr>
        </p:nvSpPr>
        <p:spPr>
          <a:xfrm>
            <a:off x="5025813" y="435998"/>
            <a:ext cx="3931800" cy="29595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subTitle"/>
          </p:nvPr>
        </p:nvSpPr>
        <p:spPr>
          <a:xfrm>
            <a:off x="5025813" y="3468623"/>
            <a:ext cx="3935400" cy="1079100"/>
          </a:xfrm>
          <a:prstGeom prst="rect">
            <a:avLst/>
          </a:prstGeom>
          <a:noFill/>
          <a:ln>
            <a:noFill/>
          </a:ln>
        </p:spPr>
        <p:txBody>
          <a:bodyPr anchorCtr="0" anchor="t" bIns="45700" lIns="0" spcFirstLastPara="1" rIns="0" wrap="square" tIns="45700">
            <a:normAutofit/>
          </a:bodyPr>
          <a:lstStyle>
            <a:lvl1pPr lvl="0" algn="l">
              <a:lnSpc>
                <a:spcPct val="90000"/>
              </a:lnSpc>
              <a:spcBef>
                <a:spcPts val="750"/>
              </a:spcBef>
              <a:spcAft>
                <a:spcPts val="0"/>
              </a:spcAft>
              <a:buClr>
                <a:schemeClr val="lt1"/>
              </a:buClr>
              <a:buSzPts val="1800"/>
              <a:buNone/>
              <a:defRPr sz="1800">
                <a:solidFill>
                  <a:schemeClr val="lt1"/>
                </a:solidFill>
              </a:defRPr>
            </a:lvl1pPr>
            <a:lvl2pPr lvl="1" algn="ctr">
              <a:lnSpc>
                <a:spcPct val="90000"/>
              </a:lnSpc>
              <a:spcBef>
                <a:spcPts val="375"/>
              </a:spcBef>
              <a:spcAft>
                <a:spcPts val="0"/>
              </a:spcAft>
              <a:buClr>
                <a:schemeClr val="dk2"/>
              </a:buClr>
              <a:buSzPts val="1500"/>
              <a:buNone/>
              <a:defRPr sz="1500"/>
            </a:lvl2pPr>
            <a:lvl3pPr lvl="2" algn="ctr">
              <a:lnSpc>
                <a:spcPct val="90000"/>
              </a:lnSpc>
              <a:spcBef>
                <a:spcPts val="375"/>
              </a:spcBef>
              <a:spcAft>
                <a:spcPts val="0"/>
              </a:spcAft>
              <a:buClr>
                <a:schemeClr val="dk2"/>
              </a:buClr>
              <a:buSzPts val="1350"/>
              <a:buNone/>
              <a:defRPr sz="1350"/>
            </a:lvl3pPr>
            <a:lvl4pPr lvl="3" algn="ctr">
              <a:lnSpc>
                <a:spcPct val="90000"/>
              </a:lnSpc>
              <a:spcBef>
                <a:spcPts val="375"/>
              </a:spcBef>
              <a:spcAft>
                <a:spcPts val="0"/>
              </a:spcAft>
              <a:buClr>
                <a:schemeClr val="dk2"/>
              </a:buClr>
              <a:buSzPts val="1200"/>
              <a:buNone/>
              <a:defRPr sz="1200"/>
            </a:lvl4pPr>
            <a:lvl5pPr lvl="4" algn="ctr">
              <a:lnSpc>
                <a:spcPct val="90000"/>
              </a:lnSpc>
              <a:spcBef>
                <a:spcPts val="375"/>
              </a:spcBef>
              <a:spcAft>
                <a:spcPts val="0"/>
              </a:spcAft>
              <a:buClr>
                <a:schemeClr val="dk2"/>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70" name="Google Shape;70;p11"/>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sp>
        <p:nvSpPr>
          <p:cNvPr id="71" name="Google Shape;71;p11"/>
          <p:cNvSpPr/>
          <p:nvPr>
            <p:ph idx="2" type="pic"/>
          </p:nvPr>
        </p:nvSpPr>
        <p:spPr>
          <a:xfrm>
            <a:off x="325437" y="435999"/>
            <a:ext cx="4111500" cy="4111500"/>
          </a:xfrm>
          <a:prstGeom prst="rect">
            <a:avLst/>
          </a:prstGeom>
          <a:solidFill>
            <a:schemeClr val="lt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txt &amp; graphic elements" showMasterSp="0">
  <p:cSld name="Title Slide w/txt &amp; graphic elements">
    <p:bg>
      <p:bgPr>
        <a:solidFill>
          <a:schemeClr val="lt1"/>
        </a:solidFill>
      </p:bgPr>
    </p:bg>
    <p:spTree>
      <p:nvGrpSpPr>
        <p:cNvPr id="72" name="Shape 72"/>
        <p:cNvGrpSpPr/>
        <p:nvPr/>
      </p:nvGrpSpPr>
      <p:grpSpPr>
        <a:xfrm>
          <a:off x="0" y="0"/>
          <a:ext cx="0" cy="0"/>
          <a:chOff x="0" y="0"/>
          <a:chExt cx="0" cy="0"/>
        </a:xfrm>
      </p:grpSpPr>
      <p:pic>
        <p:nvPicPr>
          <p:cNvPr descr="Background pattern&#10;&#10;Description automatically generated" id="73" name="Google Shape;73;p12"/>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74" name="Google Shape;74;p12"/>
          <p:cNvSpPr txBox="1"/>
          <p:nvPr>
            <p:ph type="ctrTitle"/>
          </p:nvPr>
        </p:nvSpPr>
        <p:spPr>
          <a:xfrm>
            <a:off x="1363133" y="1760220"/>
            <a:ext cx="7476000" cy="12648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dk2"/>
              </a:buClr>
              <a:buSzPts val="4500"/>
              <a:buFont typeface="Georgia"/>
              <a:buNone/>
              <a:defRPr sz="45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subTitle"/>
          </p:nvPr>
        </p:nvSpPr>
        <p:spPr>
          <a:xfrm>
            <a:off x="3688080" y="3048002"/>
            <a:ext cx="3935400" cy="1079100"/>
          </a:xfrm>
          <a:prstGeom prst="rect">
            <a:avLst/>
          </a:prstGeom>
          <a:noFill/>
          <a:ln>
            <a:noFill/>
          </a:ln>
        </p:spPr>
        <p:txBody>
          <a:bodyPr anchorCtr="0" anchor="t" bIns="45700" lIns="0" spcFirstLastPara="1" rIns="0" wrap="square" tIns="45700">
            <a:normAutofit/>
          </a:bodyPr>
          <a:lstStyle>
            <a:lvl1pPr lvl="0" algn="l">
              <a:lnSpc>
                <a:spcPct val="90000"/>
              </a:lnSpc>
              <a:spcBef>
                <a:spcPts val="750"/>
              </a:spcBef>
              <a:spcAft>
                <a:spcPts val="0"/>
              </a:spcAft>
              <a:buClr>
                <a:schemeClr val="dk2"/>
              </a:buClr>
              <a:buSzPts val="1800"/>
              <a:buNone/>
              <a:defRPr sz="1800">
                <a:solidFill>
                  <a:schemeClr val="dk2"/>
                </a:solidFill>
              </a:defRPr>
            </a:lvl1pPr>
            <a:lvl2pPr lvl="1" algn="ctr">
              <a:lnSpc>
                <a:spcPct val="90000"/>
              </a:lnSpc>
              <a:spcBef>
                <a:spcPts val="375"/>
              </a:spcBef>
              <a:spcAft>
                <a:spcPts val="0"/>
              </a:spcAft>
              <a:buClr>
                <a:schemeClr val="dk2"/>
              </a:buClr>
              <a:buSzPts val="1500"/>
              <a:buNone/>
              <a:defRPr sz="1500"/>
            </a:lvl2pPr>
            <a:lvl3pPr lvl="2" algn="ctr">
              <a:lnSpc>
                <a:spcPct val="90000"/>
              </a:lnSpc>
              <a:spcBef>
                <a:spcPts val="375"/>
              </a:spcBef>
              <a:spcAft>
                <a:spcPts val="0"/>
              </a:spcAft>
              <a:buClr>
                <a:schemeClr val="dk2"/>
              </a:buClr>
              <a:buSzPts val="1350"/>
              <a:buNone/>
              <a:defRPr sz="1350"/>
            </a:lvl3pPr>
            <a:lvl4pPr lvl="3" algn="ctr">
              <a:lnSpc>
                <a:spcPct val="90000"/>
              </a:lnSpc>
              <a:spcBef>
                <a:spcPts val="375"/>
              </a:spcBef>
              <a:spcAft>
                <a:spcPts val="0"/>
              </a:spcAft>
              <a:buClr>
                <a:schemeClr val="dk2"/>
              </a:buClr>
              <a:buSzPts val="1200"/>
              <a:buNone/>
              <a:defRPr sz="1200"/>
            </a:lvl4pPr>
            <a:lvl5pPr lvl="4" algn="ctr">
              <a:lnSpc>
                <a:spcPct val="90000"/>
              </a:lnSpc>
              <a:spcBef>
                <a:spcPts val="375"/>
              </a:spcBef>
              <a:spcAft>
                <a:spcPts val="0"/>
              </a:spcAft>
              <a:buClr>
                <a:schemeClr val="dk2"/>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76" name="Google Shape;76;p12"/>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pic>
        <p:nvPicPr>
          <p:cNvPr descr="Logo&#10;&#10;Description automatically generated" id="77" name="Google Shape;77;p12"/>
          <p:cNvPicPr preferRelativeResize="0"/>
          <p:nvPr/>
        </p:nvPicPr>
        <p:blipFill rotWithShape="1">
          <a:blip r:embed="rId4">
            <a:alphaModFix/>
          </a:blip>
          <a:srcRect b="0" l="0" r="0" t="0"/>
          <a:stretch/>
        </p:blipFill>
        <p:spPr>
          <a:xfrm>
            <a:off x="7357532" y="4778131"/>
            <a:ext cx="1440180" cy="30680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txt on white" showMasterSp="0">
  <p:cSld name="Title Slide w/txt on white">
    <p:bg>
      <p:bgPr>
        <a:solidFill>
          <a:schemeClr val="lt1"/>
        </a:solidFill>
      </p:bgPr>
    </p:bg>
    <p:spTree>
      <p:nvGrpSpPr>
        <p:cNvPr id="78" name="Shape 78"/>
        <p:cNvGrpSpPr/>
        <p:nvPr/>
      </p:nvGrpSpPr>
      <p:grpSpPr>
        <a:xfrm>
          <a:off x="0" y="0"/>
          <a:ext cx="0" cy="0"/>
          <a:chOff x="0" y="0"/>
          <a:chExt cx="0" cy="0"/>
        </a:xfrm>
      </p:grpSpPr>
      <p:sp>
        <p:nvSpPr>
          <p:cNvPr id="79" name="Google Shape;79;p13"/>
          <p:cNvSpPr txBox="1"/>
          <p:nvPr>
            <p:ph type="ctrTitle"/>
          </p:nvPr>
        </p:nvSpPr>
        <p:spPr>
          <a:xfrm>
            <a:off x="1363132" y="1760220"/>
            <a:ext cx="7479900" cy="12648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dk2"/>
              </a:buClr>
              <a:buSzPts val="4500"/>
              <a:buFont typeface="Georgia"/>
              <a:buNone/>
              <a:defRPr sz="45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subTitle"/>
          </p:nvPr>
        </p:nvSpPr>
        <p:spPr>
          <a:xfrm>
            <a:off x="3688080" y="3048002"/>
            <a:ext cx="3935400" cy="1079100"/>
          </a:xfrm>
          <a:prstGeom prst="rect">
            <a:avLst/>
          </a:prstGeom>
          <a:noFill/>
          <a:ln>
            <a:noFill/>
          </a:ln>
        </p:spPr>
        <p:txBody>
          <a:bodyPr anchorCtr="0" anchor="t" bIns="45700" lIns="0" spcFirstLastPara="1" rIns="0" wrap="square" tIns="45700">
            <a:normAutofit/>
          </a:bodyPr>
          <a:lstStyle>
            <a:lvl1pPr lvl="0" algn="l">
              <a:lnSpc>
                <a:spcPct val="90000"/>
              </a:lnSpc>
              <a:spcBef>
                <a:spcPts val="750"/>
              </a:spcBef>
              <a:spcAft>
                <a:spcPts val="0"/>
              </a:spcAft>
              <a:buClr>
                <a:schemeClr val="dk2"/>
              </a:buClr>
              <a:buSzPts val="1800"/>
              <a:buNone/>
              <a:defRPr sz="1800">
                <a:solidFill>
                  <a:schemeClr val="dk2"/>
                </a:solidFill>
              </a:defRPr>
            </a:lvl1pPr>
            <a:lvl2pPr lvl="1" algn="ctr">
              <a:lnSpc>
                <a:spcPct val="90000"/>
              </a:lnSpc>
              <a:spcBef>
                <a:spcPts val="375"/>
              </a:spcBef>
              <a:spcAft>
                <a:spcPts val="0"/>
              </a:spcAft>
              <a:buClr>
                <a:schemeClr val="dk2"/>
              </a:buClr>
              <a:buSzPts val="1500"/>
              <a:buNone/>
              <a:defRPr sz="1500"/>
            </a:lvl2pPr>
            <a:lvl3pPr lvl="2" algn="ctr">
              <a:lnSpc>
                <a:spcPct val="90000"/>
              </a:lnSpc>
              <a:spcBef>
                <a:spcPts val="375"/>
              </a:spcBef>
              <a:spcAft>
                <a:spcPts val="0"/>
              </a:spcAft>
              <a:buClr>
                <a:schemeClr val="dk2"/>
              </a:buClr>
              <a:buSzPts val="1350"/>
              <a:buNone/>
              <a:defRPr sz="1350"/>
            </a:lvl3pPr>
            <a:lvl4pPr lvl="3" algn="ctr">
              <a:lnSpc>
                <a:spcPct val="90000"/>
              </a:lnSpc>
              <a:spcBef>
                <a:spcPts val="375"/>
              </a:spcBef>
              <a:spcAft>
                <a:spcPts val="0"/>
              </a:spcAft>
              <a:buClr>
                <a:schemeClr val="dk2"/>
              </a:buClr>
              <a:buSzPts val="1200"/>
              <a:buNone/>
              <a:defRPr sz="1200"/>
            </a:lvl4pPr>
            <a:lvl5pPr lvl="4" algn="ctr">
              <a:lnSpc>
                <a:spcPct val="90000"/>
              </a:lnSpc>
              <a:spcBef>
                <a:spcPts val="375"/>
              </a:spcBef>
              <a:spcAft>
                <a:spcPts val="0"/>
              </a:spcAft>
              <a:buClr>
                <a:schemeClr val="dk2"/>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81" name="Google Shape;81;p13"/>
          <p:cNvPicPr preferRelativeResize="0"/>
          <p:nvPr/>
        </p:nvPicPr>
        <p:blipFill rotWithShape="1">
          <a:blip r:embed="rId2">
            <a:alphaModFix/>
          </a:blip>
          <a:srcRect b="0" l="0" r="0" t="0"/>
          <a:stretch/>
        </p:blipFill>
        <p:spPr>
          <a:xfrm>
            <a:off x="7357532" y="4844799"/>
            <a:ext cx="1440182" cy="173467"/>
          </a:xfrm>
          <a:prstGeom prst="rect">
            <a:avLst/>
          </a:prstGeom>
          <a:noFill/>
          <a:ln>
            <a:noFill/>
          </a:ln>
        </p:spPr>
      </p:pic>
      <p:pic>
        <p:nvPicPr>
          <p:cNvPr descr="Logo&#10;&#10;Description automatically generated" id="82" name="Google Shape;82;p13"/>
          <p:cNvPicPr preferRelativeResize="0"/>
          <p:nvPr/>
        </p:nvPicPr>
        <p:blipFill rotWithShape="1">
          <a:blip r:embed="rId3">
            <a:alphaModFix/>
          </a:blip>
          <a:srcRect b="0" l="0" r="0" t="0"/>
          <a:stretch/>
        </p:blipFill>
        <p:spPr>
          <a:xfrm>
            <a:off x="7357532" y="4778131"/>
            <a:ext cx="1440180" cy="3068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 inset w/images">
  <p:cSld name="Three story inset w/images">
    <p:spTree>
      <p:nvGrpSpPr>
        <p:cNvPr id="83" name="Shape 83"/>
        <p:cNvGrpSpPr/>
        <p:nvPr/>
      </p:nvGrpSpPr>
      <p:grpSpPr>
        <a:xfrm>
          <a:off x="0" y="0"/>
          <a:ext cx="0" cy="0"/>
          <a:chOff x="0" y="0"/>
          <a:chExt cx="0" cy="0"/>
        </a:xfrm>
      </p:grpSpPr>
      <p:sp>
        <p:nvSpPr>
          <p:cNvPr id="84" name="Google Shape;84;p14"/>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4"/>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4"/>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88" name="Google Shape;88;p14"/>
          <p:cNvSpPr/>
          <p:nvPr>
            <p:ph idx="2" type="pic"/>
          </p:nvPr>
        </p:nvSpPr>
        <p:spPr>
          <a:xfrm>
            <a:off x="320675" y="1231582"/>
            <a:ext cx="2743200" cy="1440300"/>
          </a:xfrm>
          <a:prstGeom prst="rect">
            <a:avLst/>
          </a:prstGeom>
          <a:solidFill>
            <a:schemeClr val="lt2"/>
          </a:solidFill>
          <a:ln>
            <a:noFill/>
          </a:ln>
        </p:spPr>
      </p:sp>
      <p:sp>
        <p:nvSpPr>
          <p:cNvPr id="89" name="Google Shape;89;p14"/>
          <p:cNvSpPr/>
          <p:nvPr>
            <p:ph idx="3" type="pic"/>
          </p:nvPr>
        </p:nvSpPr>
        <p:spPr>
          <a:xfrm>
            <a:off x="3200400" y="1231439"/>
            <a:ext cx="2743200" cy="1440300"/>
          </a:xfrm>
          <a:prstGeom prst="rect">
            <a:avLst/>
          </a:prstGeom>
          <a:solidFill>
            <a:schemeClr val="lt2"/>
          </a:solidFill>
          <a:ln>
            <a:noFill/>
          </a:ln>
        </p:spPr>
      </p:sp>
      <p:sp>
        <p:nvSpPr>
          <p:cNvPr id="90" name="Google Shape;90;p14"/>
          <p:cNvSpPr/>
          <p:nvPr>
            <p:ph idx="4" type="pic"/>
          </p:nvPr>
        </p:nvSpPr>
        <p:spPr>
          <a:xfrm>
            <a:off x="6080125" y="1231439"/>
            <a:ext cx="2743200" cy="1440300"/>
          </a:xfrm>
          <a:prstGeom prst="rect">
            <a:avLst/>
          </a:prstGeom>
          <a:solidFill>
            <a:schemeClr val="lt2"/>
          </a:solidFill>
          <a:ln>
            <a:noFill/>
          </a:ln>
        </p:spPr>
      </p:sp>
      <p:sp>
        <p:nvSpPr>
          <p:cNvPr id="91" name="Google Shape;91;p14"/>
          <p:cNvSpPr txBox="1"/>
          <p:nvPr>
            <p:ph idx="1" type="body"/>
          </p:nvPr>
        </p:nvSpPr>
        <p:spPr>
          <a:xfrm>
            <a:off x="320675"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algn="l">
              <a:lnSpc>
                <a:spcPct val="90000"/>
              </a:lnSpc>
              <a:spcBef>
                <a:spcPts val="375"/>
              </a:spcBef>
              <a:spcAft>
                <a:spcPts val="0"/>
              </a:spcAft>
              <a:buClr>
                <a:schemeClr val="dk2"/>
              </a:buClr>
              <a:buSzPts val="1800"/>
              <a:buChar char="•"/>
              <a:defRPr/>
            </a:lvl2pPr>
            <a:lvl3pPr indent="-342900" lvl="2" marL="1371600" algn="l">
              <a:lnSpc>
                <a:spcPct val="90000"/>
              </a:lnSpc>
              <a:spcBef>
                <a:spcPts val="375"/>
              </a:spcBef>
              <a:spcAft>
                <a:spcPts val="0"/>
              </a:spcAft>
              <a:buClr>
                <a:schemeClr val="dk2"/>
              </a:buClr>
              <a:buSzPts val="1800"/>
              <a:buChar char="•"/>
              <a:defRPr/>
            </a:lvl3pPr>
            <a:lvl4pPr indent="-342900" lvl="3" marL="1828800" algn="l">
              <a:lnSpc>
                <a:spcPct val="90000"/>
              </a:lnSpc>
              <a:spcBef>
                <a:spcPts val="375"/>
              </a:spcBef>
              <a:spcAft>
                <a:spcPts val="0"/>
              </a:spcAft>
              <a:buClr>
                <a:schemeClr val="dk2"/>
              </a:buClr>
              <a:buSzPts val="1800"/>
              <a:buChar char="•"/>
              <a:defRPr/>
            </a:lvl4pPr>
            <a:lvl5pPr indent="-342900" lvl="4" marL="2286000" algn="l">
              <a:lnSpc>
                <a:spcPct val="90000"/>
              </a:lnSpc>
              <a:spcBef>
                <a:spcPts val="375"/>
              </a:spcBef>
              <a:spcAft>
                <a:spcPts val="0"/>
              </a:spcAft>
              <a:buClr>
                <a:schemeClr val="dk2"/>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14"/>
          <p:cNvSpPr txBox="1"/>
          <p:nvPr>
            <p:ph idx="5" type="body"/>
          </p:nvPr>
        </p:nvSpPr>
        <p:spPr>
          <a:xfrm>
            <a:off x="3200400"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algn="l">
              <a:lnSpc>
                <a:spcPct val="90000"/>
              </a:lnSpc>
              <a:spcBef>
                <a:spcPts val="375"/>
              </a:spcBef>
              <a:spcAft>
                <a:spcPts val="0"/>
              </a:spcAft>
              <a:buClr>
                <a:schemeClr val="dk2"/>
              </a:buClr>
              <a:buSzPts val="1800"/>
              <a:buChar char="•"/>
              <a:defRPr/>
            </a:lvl2pPr>
            <a:lvl3pPr indent="-342900" lvl="2" marL="1371600" algn="l">
              <a:lnSpc>
                <a:spcPct val="90000"/>
              </a:lnSpc>
              <a:spcBef>
                <a:spcPts val="375"/>
              </a:spcBef>
              <a:spcAft>
                <a:spcPts val="0"/>
              </a:spcAft>
              <a:buClr>
                <a:schemeClr val="dk2"/>
              </a:buClr>
              <a:buSzPts val="1800"/>
              <a:buChar char="•"/>
              <a:defRPr/>
            </a:lvl3pPr>
            <a:lvl4pPr indent="-342900" lvl="3" marL="1828800" algn="l">
              <a:lnSpc>
                <a:spcPct val="90000"/>
              </a:lnSpc>
              <a:spcBef>
                <a:spcPts val="375"/>
              </a:spcBef>
              <a:spcAft>
                <a:spcPts val="0"/>
              </a:spcAft>
              <a:buClr>
                <a:schemeClr val="dk2"/>
              </a:buClr>
              <a:buSzPts val="1800"/>
              <a:buChar char="•"/>
              <a:defRPr/>
            </a:lvl4pPr>
            <a:lvl5pPr indent="-342900" lvl="4" marL="2286000" algn="l">
              <a:lnSpc>
                <a:spcPct val="90000"/>
              </a:lnSpc>
              <a:spcBef>
                <a:spcPts val="375"/>
              </a:spcBef>
              <a:spcAft>
                <a:spcPts val="0"/>
              </a:spcAft>
              <a:buClr>
                <a:schemeClr val="dk2"/>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14"/>
          <p:cNvSpPr txBox="1"/>
          <p:nvPr>
            <p:ph idx="6" type="body"/>
          </p:nvPr>
        </p:nvSpPr>
        <p:spPr>
          <a:xfrm>
            <a:off x="6080125"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algn="l">
              <a:lnSpc>
                <a:spcPct val="90000"/>
              </a:lnSpc>
              <a:spcBef>
                <a:spcPts val="375"/>
              </a:spcBef>
              <a:spcAft>
                <a:spcPts val="0"/>
              </a:spcAft>
              <a:buClr>
                <a:schemeClr val="dk2"/>
              </a:buClr>
              <a:buSzPts val="1800"/>
              <a:buChar char="•"/>
              <a:defRPr/>
            </a:lvl2pPr>
            <a:lvl3pPr indent="-342900" lvl="2" marL="1371600" algn="l">
              <a:lnSpc>
                <a:spcPct val="90000"/>
              </a:lnSpc>
              <a:spcBef>
                <a:spcPts val="375"/>
              </a:spcBef>
              <a:spcAft>
                <a:spcPts val="0"/>
              </a:spcAft>
              <a:buClr>
                <a:schemeClr val="dk2"/>
              </a:buClr>
              <a:buSzPts val="1800"/>
              <a:buChar char="•"/>
              <a:defRPr/>
            </a:lvl3pPr>
            <a:lvl4pPr indent="-342900" lvl="3" marL="1828800" algn="l">
              <a:lnSpc>
                <a:spcPct val="90000"/>
              </a:lnSpc>
              <a:spcBef>
                <a:spcPts val="375"/>
              </a:spcBef>
              <a:spcAft>
                <a:spcPts val="0"/>
              </a:spcAft>
              <a:buClr>
                <a:schemeClr val="dk2"/>
              </a:buClr>
              <a:buSzPts val="1800"/>
              <a:buChar char="•"/>
              <a:defRPr/>
            </a:lvl4pPr>
            <a:lvl5pPr indent="-342900" lvl="4" marL="2286000" algn="l">
              <a:lnSpc>
                <a:spcPct val="90000"/>
              </a:lnSpc>
              <a:spcBef>
                <a:spcPts val="375"/>
              </a:spcBef>
              <a:spcAft>
                <a:spcPts val="0"/>
              </a:spcAft>
              <a:buClr>
                <a:schemeClr val="dk2"/>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 inset w/images (Cardinal bkgd)">
  <p:cSld name="Three story inset w/images (Cardinal bkgd)">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32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15"/>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99" name="Google Shape;99;p15"/>
          <p:cNvSpPr/>
          <p:nvPr>
            <p:ph idx="2" type="pic"/>
          </p:nvPr>
        </p:nvSpPr>
        <p:spPr>
          <a:xfrm>
            <a:off x="320675" y="1231582"/>
            <a:ext cx="2743200" cy="1440300"/>
          </a:xfrm>
          <a:prstGeom prst="rect">
            <a:avLst/>
          </a:prstGeom>
          <a:solidFill>
            <a:schemeClr val="lt2"/>
          </a:solidFill>
          <a:ln>
            <a:noFill/>
          </a:ln>
        </p:spPr>
      </p:sp>
      <p:sp>
        <p:nvSpPr>
          <p:cNvPr id="100" name="Google Shape;100;p15"/>
          <p:cNvSpPr/>
          <p:nvPr>
            <p:ph idx="3" type="pic"/>
          </p:nvPr>
        </p:nvSpPr>
        <p:spPr>
          <a:xfrm>
            <a:off x="3200400" y="1231439"/>
            <a:ext cx="2743200" cy="1440300"/>
          </a:xfrm>
          <a:prstGeom prst="rect">
            <a:avLst/>
          </a:prstGeom>
          <a:solidFill>
            <a:schemeClr val="lt2"/>
          </a:solidFill>
          <a:ln>
            <a:noFill/>
          </a:ln>
        </p:spPr>
      </p:sp>
      <p:sp>
        <p:nvSpPr>
          <p:cNvPr id="101" name="Google Shape;101;p15"/>
          <p:cNvSpPr/>
          <p:nvPr>
            <p:ph idx="4" type="pic"/>
          </p:nvPr>
        </p:nvSpPr>
        <p:spPr>
          <a:xfrm>
            <a:off x="6080125" y="1231439"/>
            <a:ext cx="2743200" cy="1440300"/>
          </a:xfrm>
          <a:prstGeom prst="rect">
            <a:avLst/>
          </a:prstGeom>
          <a:solidFill>
            <a:schemeClr val="lt2"/>
          </a:solidFill>
          <a:ln>
            <a:noFill/>
          </a:ln>
        </p:spPr>
      </p:sp>
      <p:sp>
        <p:nvSpPr>
          <p:cNvPr id="102" name="Google Shape;102;p15"/>
          <p:cNvSpPr txBox="1"/>
          <p:nvPr>
            <p:ph idx="1" type="body"/>
          </p:nvPr>
        </p:nvSpPr>
        <p:spPr>
          <a:xfrm>
            <a:off x="320675"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algn="l">
              <a:lnSpc>
                <a:spcPct val="90000"/>
              </a:lnSpc>
              <a:spcBef>
                <a:spcPts val="375"/>
              </a:spcBef>
              <a:spcAft>
                <a:spcPts val="0"/>
              </a:spcAft>
              <a:buClr>
                <a:schemeClr val="lt1"/>
              </a:buClr>
              <a:buSzPts val="1800"/>
              <a:buChar char="•"/>
              <a:defRPr>
                <a:solidFill>
                  <a:schemeClr val="lt1"/>
                </a:solidFill>
              </a:defRPr>
            </a:lvl2pPr>
            <a:lvl3pPr indent="-342900" lvl="2" marL="1371600" algn="l">
              <a:lnSpc>
                <a:spcPct val="90000"/>
              </a:lnSpc>
              <a:spcBef>
                <a:spcPts val="375"/>
              </a:spcBef>
              <a:spcAft>
                <a:spcPts val="0"/>
              </a:spcAft>
              <a:buClr>
                <a:schemeClr val="lt1"/>
              </a:buClr>
              <a:buSzPts val="1800"/>
              <a:buChar char="•"/>
              <a:defRPr>
                <a:solidFill>
                  <a:schemeClr val="lt1"/>
                </a:solidFill>
              </a:defRPr>
            </a:lvl3pPr>
            <a:lvl4pPr indent="-342900" lvl="3" marL="1828800" algn="l">
              <a:lnSpc>
                <a:spcPct val="90000"/>
              </a:lnSpc>
              <a:spcBef>
                <a:spcPts val="375"/>
              </a:spcBef>
              <a:spcAft>
                <a:spcPts val="0"/>
              </a:spcAft>
              <a:buClr>
                <a:schemeClr val="lt1"/>
              </a:buClr>
              <a:buSzPts val="1800"/>
              <a:buChar char="•"/>
              <a:defRPr>
                <a:solidFill>
                  <a:schemeClr val="lt1"/>
                </a:solidFill>
              </a:defRPr>
            </a:lvl4pPr>
            <a:lvl5pPr indent="-342900" lvl="4" marL="2286000" algn="l">
              <a:lnSpc>
                <a:spcPct val="90000"/>
              </a:lnSpc>
              <a:spcBef>
                <a:spcPts val="375"/>
              </a:spcBef>
              <a:spcAft>
                <a:spcPts val="0"/>
              </a:spcAft>
              <a:buClr>
                <a:schemeClr val="lt1"/>
              </a:buClr>
              <a:buSzPts val="1800"/>
              <a:buChar char="•"/>
              <a:defRPr>
                <a:solidFill>
                  <a:schemeClr val="lt1"/>
                </a:solidFill>
              </a:defRPr>
            </a:lvl5pPr>
            <a:lvl6pPr indent="-342900" lvl="5" marL="2743200" algn="l">
              <a:lnSpc>
                <a:spcPct val="90000"/>
              </a:lnSpc>
              <a:spcBef>
                <a:spcPts val="375"/>
              </a:spcBef>
              <a:spcAft>
                <a:spcPts val="0"/>
              </a:spcAft>
              <a:buClr>
                <a:schemeClr val="lt1"/>
              </a:buClr>
              <a:buSzPts val="1800"/>
              <a:buChar char="•"/>
              <a:defRPr>
                <a:solidFill>
                  <a:schemeClr val="lt1"/>
                </a:solidFill>
              </a:defRPr>
            </a:lvl6pPr>
            <a:lvl7pPr indent="-342900" lvl="6" marL="3200400" algn="l">
              <a:lnSpc>
                <a:spcPct val="90000"/>
              </a:lnSpc>
              <a:spcBef>
                <a:spcPts val="375"/>
              </a:spcBef>
              <a:spcAft>
                <a:spcPts val="0"/>
              </a:spcAft>
              <a:buClr>
                <a:schemeClr val="lt1"/>
              </a:buClr>
              <a:buSzPts val="1800"/>
              <a:buChar char="•"/>
              <a:defRPr>
                <a:solidFill>
                  <a:schemeClr val="lt1"/>
                </a:solidFill>
              </a:defRPr>
            </a:lvl7pPr>
            <a:lvl8pPr indent="-342900" lvl="7" marL="3657600" algn="l">
              <a:lnSpc>
                <a:spcPct val="90000"/>
              </a:lnSpc>
              <a:spcBef>
                <a:spcPts val="375"/>
              </a:spcBef>
              <a:spcAft>
                <a:spcPts val="0"/>
              </a:spcAft>
              <a:buClr>
                <a:schemeClr val="lt1"/>
              </a:buClr>
              <a:buSzPts val="1800"/>
              <a:buChar char="•"/>
              <a:defRPr>
                <a:solidFill>
                  <a:schemeClr val="lt1"/>
                </a:solidFill>
              </a:defRPr>
            </a:lvl8pPr>
            <a:lvl9pPr indent="-342900" lvl="8" marL="4114800" algn="l">
              <a:lnSpc>
                <a:spcPct val="90000"/>
              </a:lnSpc>
              <a:spcBef>
                <a:spcPts val="375"/>
              </a:spcBef>
              <a:spcAft>
                <a:spcPts val="0"/>
              </a:spcAft>
              <a:buClr>
                <a:schemeClr val="lt1"/>
              </a:buClr>
              <a:buSzPts val="1800"/>
              <a:buChar char="•"/>
              <a:defRPr>
                <a:solidFill>
                  <a:schemeClr val="lt1"/>
                </a:solidFill>
              </a:defRPr>
            </a:lvl9pPr>
          </a:lstStyle>
          <a:p/>
        </p:txBody>
      </p:sp>
      <p:sp>
        <p:nvSpPr>
          <p:cNvPr id="103" name="Google Shape;103;p15"/>
          <p:cNvSpPr txBox="1"/>
          <p:nvPr>
            <p:ph idx="5" type="body"/>
          </p:nvPr>
        </p:nvSpPr>
        <p:spPr>
          <a:xfrm>
            <a:off x="3200400"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algn="l">
              <a:lnSpc>
                <a:spcPct val="90000"/>
              </a:lnSpc>
              <a:spcBef>
                <a:spcPts val="375"/>
              </a:spcBef>
              <a:spcAft>
                <a:spcPts val="0"/>
              </a:spcAft>
              <a:buClr>
                <a:schemeClr val="lt1"/>
              </a:buClr>
              <a:buSzPts val="1800"/>
              <a:buChar char="•"/>
              <a:defRPr>
                <a:solidFill>
                  <a:schemeClr val="lt1"/>
                </a:solidFill>
              </a:defRPr>
            </a:lvl2pPr>
            <a:lvl3pPr indent="-342900" lvl="2" marL="1371600" algn="l">
              <a:lnSpc>
                <a:spcPct val="90000"/>
              </a:lnSpc>
              <a:spcBef>
                <a:spcPts val="375"/>
              </a:spcBef>
              <a:spcAft>
                <a:spcPts val="0"/>
              </a:spcAft>
              <a:buClr>
                <a:schemeClr val="lt1"/>
              </a:buClr>
              <a:buSzPts val="1800"/>
              <a:buChar char="•"/>
              <a:defRPr>
                <a:solidFill>
                  <a:schemeClr val="lt1"/>
                </a:solidFill>
              </a:defRPr>
            </a:lvl3pPr>
            <a:lvl4pPr indent="-342900" lvl="3" marL="1828800" algn="l">
              <a:lnSpc>
                <a:spcPct val="90000"/>
              </a:lnSpc>
              <a:spcBef>
                <a:spcPts val="375"/>
              </a:spcBef>
              <a:spcAft>
                <a:spcPts val="0"/>
              </a:spcAft>
              <a:buClr>
                <a:schemeClr val="lt1"/>
              </a:buClr>
              <a:buSzPts val="1800"/>
              <a:buChar char="•"/>
              <a:defRPr>
                <a:solidFill>
                  <a:schemeClr val="lt1"/>
                </a:solidFill>
              </a:defRPr>
            </a:lvl4pPr>
            <a:lvl5pPr indent="-342900" lvl="4" marL="2286000" algn="l">
              <a:lnSpc>
                <a:spcPct val="90000"/>
              </a:lnSpc>
              <a:spcBef>
                <a:spcPts val="375"/>
              </a:spcBef>
              <a:spcAft>
                <a:spcPts val="0"/>
              </a:spcAft>
              <a:buClr>
                <a:schemeClr val="lt1"/>
              </a:buClr>
              <a:buSzPts val="1800"/>
              <a:buChar char="•"/>
              <a:defRPr>
                <a:solidFill>
                  <a:schemeClr val="lt1"/>
                </a:solidFill>
              </a:defRPr>
            </a:lvl5pPr>
            <a:lvl6pPr indent="-342900" lvl="5" marL="2743200" algn="l">
              <a:lnSpc>
                <a:spcPct val="90000"/>
              </a:lnSpc>
              <a:spcBef>
                <a:spcPts val="375"/>
              </a:spcBef>
              <a:spcAft>
                <a:spcPts val="0"/>
              </a:spcAft>
              <a:buClr>
                <a:schemeClr val="lt1"/>
              </a:buClr>
              <a:buSzPts val="1800"/>
              <a:buChar char="•"/>
              <a:defRPr>
                <a:solidFill>
                  <a:schemeClr val="lt1"/>
                </a:solidFill>
              </a:defRPr>
            </a:lvl6pPr>
            <a:lvl7pPr indent="-342900" lvl="6" marL="3200400" algn="l">
              <a:lnSpc>
                <a:spcPct val="90000"/>
              </a:lnSpc>
              <a:spcBef>
                <a:spcPts val="375"/>
              </a:spcBef>
              <a:spcAft>
                <a:spcPts val="0"/>
              </a:spcAft>
              <a:buClr>
                <a:schemeClr val="lt1"/>
              </a:buClr>
              <a:buSzPts val="1800"/>
              <a:buChar char="•"/>
              <a:defRPr>
                <a:solidFill>
                  <a:schemeClr val="lt1"/>
                </a:solidFill>
              </a:defRPr>
            </a:lvl7pPr>
            <a:lvl8pPr indent="-342900" lvl="7" marL="3657600" algn="l">
              <a:lnSpc>
                <a:spcPct val="90000"/>
              </a:lnSpc>
              <a:spcBef>
                <a:spcPts val="375"/>
              </a:spcBef>
              <a:spcAft>
                <a:spcPts val="0"/>
              </a:spcAft>
              <a:buClr>
                <a:schemeClr val="lt1"/>
              </a:buClr>
              <a:buSzPts val="1800"/>
              <a:buChar char="•"/>
              <a:defRPr>
                <a:solidFill>
                  <a:schemeClr val="lt1"/>
                </a:solidFill>
              </a:defRPr>
            </a:lvl8pPr>
            <a:lvl9pPr indent="-342900" lvl="8" marL="4114800" algn="l">
              <a:lnSpc>
                <a:spcPct val="90000"/>
              </a:lnSpc>
              <a:spcBef>
                <a:spcPts val="375"/>
              </a:spcBef>
              <a:spcAft>
                <a:spcPts val="0"/>
              </a:spcAft>
              <a:buClr>
                <a:schemeClr val="lt1"/>
              </a:buClr>
              <a:buSzPts val="1800"/>
              <a:buChar char="•"/>
              <a:defRPr>
                <a:solidFill>
                  <a:schemeClr val="lt1"/>
                </a:solidFill>
              </a:defRPr>
            </a:lvl9pPr>
          </a:lstStyle>
          <a:p/>
        </p:txBody>
      </p:sp>
      <p:sp>
        <p:nvSpPr>
          <p:cNvPr id="104" name="Google Shape;104;p15"/>
          <p:cNvSpPr txBox="1"/>
          <p:nvPr>
            <p:ph idx="6" type="body"/>
          </p:nvPr>
        </p:nvSpPr>
        <p:spPr>
          <a:xfrm>
            <a:off x="6080125" y="2838928"/>
            <a:ext cx="2743200" cy="16545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algn="l">
              <a:lnSpc>
                <a:spcPct val="90000"/>
              </a:lnSpc>
              <a:spcBef>
                <a:spcPts val="375"/>
              </a:spcBef>
              <a:spcAft>
                <a:spcPts val="0"/>
              </a:spcAft>
              <a:buClr>
                <a:schemeClr val="lt1"/>
              </a:buClr>
              <a:buSzPts val="1800"/>
              <a:buChar char="•"/>
              <a:defRPr>
                <a:solidFill>
                  <a:schemeClr val="lt1"/>
                </a:solidFill>
              </a:defRPr>
            </a:lvl2pPr>
            <a:lvl3pPr indent="-342900" lvl="2" marL="1371600" algn="l">
              <a:lnSpc>
                <a:spcPct val="90000"/>
              </a:lnSpc>
              <a:spcBef>
                <a:spcPts val="375"/>
              </a:spcBef>
              <a:spcAft>
                <a:spcPts val="0"/>
              </a:spcAft>
              <a:buClr>
                <a:schemeClr val="lt1"/>
              </a:buClr>
              <a:buSzPts val="1800"/>
              <a:buChar char="•"/>
              <a:defRPr>
                <a:solidFill>
                  <a:schemeClr val="lt1"/>
                </a:solidFill>
              </a:defRPr>
            </a:lvl3pPr>
            <a:lvl4pPr indent="-342900" lvl="3" marL="1828800" algn="l">
              <a:lnSpc>
                <a:spcPct val="90000"/>
              </a:lnSpc>
              <a:spcBef>
                <a:spcPts val="375"/>
              </a:spcBef>
              <a:spcAft>
                <a:spcPts val="0"/>
              </a:spcAft>
              <a:buClr>
                <a:schemeClr val="lt1"/>
              </a:buClr>
              <a:buSzPts val="1800"/>
              <a:buChar char="•"/>
              <a:defRPr>
                <a:solidFill>
                  <a:schemeClr val="lt1"/>
                </a:solidFill>
              </a:defRPr>
            </a:lvl4pPr>
            <a:lvl5pPr indent="-342900" lvl="4" marL="2286000" algn="l">
              <a:lnSpc>
                <a:spcPct val="90000"/>
              </a:lnSpc>
              <a:spcBef>
                <a:spcPts val="375"/>
              </a:spcBef>
              <a:spcAft>
                <a:spcPts val="0"/>
              </a:spcAft>
              <a:buClr>
                <a:schemeClr val="lt1"/>
              </a:buClr>
              <a:buSzPts val="1800"/>
              <a:buChar char="•"/>
              <a:defRPr>
                <a:solidFill>
                  <a:schemeClr val="lt1"/>
                </a:solidFill>
              </a:defRPr>
            </a:lvl5pPr>
            <a:lvl6pPr indent="-342900" lvl="5" marL="2743200" algn="l">
              <a:lnSpc>
                <a:spcPct val="90000"/>
              </a:lnSpc>
              <a:spcBef>
                <a:spcPts val="375"/>
              </a:spcBef>
              <a:spcAft>
                <a:spcPts val="0"/>
              </a:spcAft>
              <a:buClr>
                <a:schemeClr val="lt1"/>
              </a:buClr>
              <a:buSzPts val="1800"/>
              <a:buChar char="•"/>
              <a:defRPr>
                <a:solidFill>
                  <a:schemeClr val="lt1"/>
                </a:solidFill>
              </a:defRPr>
            </a:lvl6pPr>
            <a:lvl7pPr indent="-342900" lvl="6" marL="3200400" algn="l">
              <a:lnSpc>
                <a:spcPct val="90000"/>
              </a:lnSpc>
              <a:spcBef>
                <a:spcPts val="375"/>
              </a:spcBef>
              <a:spcAft>
                <a:spcPts val="0"/>
              </a:spcAft>
              <a:buClr>
                <a:schemeClr val="lt1"/>
              </a:buClr>
              <a:buSzPts val="1800"/>
              <a:buChar char="•"/>
              <a:defRPr>
                <a:solidFill>
                  <a:schemeClr val="lt1"/>
                </a:solidFill>
              </a:defRPr>
            </a:lvl7pPr>
            <a:lvl8pPr indent="-342900" lvl="7" marL="3657600" algn="l">
              <a:lnSpc>
                <a:spcPct val="90000"/>
              </a:lnSpc>
              <a:spcBef>
                <a:spcPts val="375"/>
              </a:spcBef>
              <a:spcAft>
                <a:spcPts val="0"/>
              </a:spcAft>
              <a:buClr>
                <a:schemeClr val="lt1"/>
              </a:buClr>
              <a:buSzPts val="1800"/>
              <a:buChar char="•"/>
              <a:defRPr>
                <a:solidFill>
                  <a:schemeClr val="lt1"/>
                </a:solidFill>
              </a:defRPr>
            </a:lvl8pPr>
            <a:lvl9pPr indent="-342900" lvl="8" marL="4114800" algn="l">
              <a:lnSpc>
                <a:spcPct val="90000"/>
              </a:lnSpc>
              <a:spcBef>
                <a:spcPts val="375"/>
              </a:spcBef>
              <a:spcAft>
                <a:spcPts val="0"/>
              </a:spcAft>
              <a:buClr>
                <a:schemeClr val="lt1"/>
              </a:buClr>
              <a:buSzPts val="1800"/>
              <a:buChar char="•"/>
              <a:defRPr>
                <a:solidFill>
                  <a:schemeClr val="lt1"/>
                </a:solidFill>
              </a:defRPr>
            </a:lvl9pPr>
          </a:lstStyle>
          <a:p/>
        </p:txBody>
      </p:sp>
      <p:pic>
        <p:nvPicPr>
          <p:cNvPr id="105" name="Google Shape;105;p15"/>
          <p:cNvPicPr preferRelativeResize="0"/>
          <p:nvPr/>
        </p:nvPicPr>
        <p:blipFill rotWithShape="1">
          <a:blip r:embed="rId2">
            <a:alphaModFix/>
          </a:blip>
          <a:srcRect b="0" l="0" r="0" t="0"/>
          <a:stretch/>
        </p:blipFill>
        <p:spPr>
          <a:xfrm>
            <a:off x="313316" y="4850851"/>
            <a:ext cx="1283818" cy="1546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oppy" showMasterSp="0">
  <p:cSld name="Divider - Poppy">
    <p:bg>
      <p:bgPr>
        <a:solidFill>
          <a:schemeClr val="accent5"/>
        </a:solidFill>
      </p:bgPr>
    </p:bg>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2">
            <a:alphaModFix amt="85000"/>
          </a:blip>
          <a:srcRect b="0" l="0" r="0" t="0"/>
          <a:stretch/>
        </p:blipFill>
        <p:spPr>
          <a:xfrm>
            <a:off x="0" y="0"/>
            <a:ext cx="2893735" cy="5143500"/>
          </a:xfrm>
          <a:prstGeom prst="rect">
            <a:avLst/>
          </a:prstGeom>
          <a:noFill/>
          <a:ln>
            <a:noFill/>
          </a:ln>
        </p:spPr>
      </p:pic>
      <p:sp>
        <p:nvSpPr>
          <p:cNvPr id="108" name="Google Shape;108;p16"/>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6"/>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0" name="Google Shape;110;p16"/>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11" name="Google Shape;111;p16"/>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Illuminating (Dark)" showMasterSp="0">
  <p:cSld name="Divider - Illuminating (Dark)">
    <p:bg>
      <p:bgPr>
        <a:solidFill>
          <a:srgbClr val="FEC51D"/>
        </a:solidFill>
      </p:bgPr>
    </p:bg>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2">
            <a:alphaModFix amt="70000"/>
          </a:blip>
          <a:srcRect b="0" l="0" r="0" t="0"/>
          <a:stretch/>
        </p:blipFill>
        <p:spPr>
          <a:xfrm>
            <a:off x="0" y="0"/>
            <a:ext cx="2893733" cy="5143500"/>
          </a:xfrm>
          <a:prstGeom prst="rect">
            <a:avLst/>
          </a:prstGeom>
          <a:noFill/>
          <a:ln>
            <a:noFill/>
          </a:ln>
        </p:spPr>
      </p:pic>
      <p:sp>
        <p:nvSpPr>
          <p:cNvPr id="114" name="Google Shape;114;p17"/>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7"/>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6" name="Google Shape;116;p17"/>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17" name="Google Shape;117;p17"/>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alo Verde" showMasterSp="0">
  <p:cSld name="Divider - Palo Verde">
    <p:bg>
      <p:bgPr>
        <a:solidFill>
          <a:schemeClr val="accent4"/>
        </a:solidFill>
      </p:bgPr>
    </p:bg>
    <p:spTree>
      <p:nvGrpSpPr>
        <p:cNvPr id="118" name="Shape 118"/>
        <p:cNvGrpSpPr/>
        <p:nvPr/>
      </p:nvGrpSpPr>
      <p:grpSpPr>
        <a:xfrm>
          <a:off x="0" y="0"/>
          <a:ext cx="0" cy="0"/>
          <a:chOff x="0" y="0"/>
          <a:chExt cx="0" cy="0"/>
        </a:xfrm>
      </p:grpSpPr>
      <p:pic>
        <p:nvPicPr>
          <p:cNvPr descr="Background pattern&#10;&#10;Description automatically generated" id="119" name="Google Shape;119;p18"/>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120" name="Google Shape;120;p18"/>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8"/>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2" name="Google Shape;122;p18"/>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23" name="Google Shape;123;p18"/>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lum" showMasterSp="0">
  <p:cSld name="Divider - Plum">
    <p:bg>
      <p:bgPr>
        <a:solidFill>
          <a:schemeClr val="accent3"/>
        </a:solidFill>
      </p:bgPr>
    </p:bg>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2">
            <a:alphaModFix/>
          </a:blip>
          <a:srcRect b="0" l="0" r="0" t="0"/>
          <a:stretch/>
        </p:blipFill>
        <p:spPr>
          <a:xfrm>
            <a:off x="0" y="0"/>
            <a:ext cx="2893733" cy="5143500"/>
          </a:xfrm>
          <a:prstGeom prst="rect">
            <a:avLst/>
          </a:prstGeom>
          <a:noFill/>
          <a:ln>
            <a:noFill/>
          </a:ln>
        </p:spPr>
      </p:pic>
      <p:sp>
        <p:nvSpPr>
          <p:cNvPr id="126" name="Google Shape;126;p19"/>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9"/>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8" name="Google Shape;128;p19"/>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29" name="Google Shape;129;p19"/>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20"/>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0"/>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bkgd" type="obj">
  <p:cSld name="OBJECT">
    <p:spTree>
      <p:nvGrpSpPr>
        <p:cNvPr id="15" name="Shape 15"/>
        <p:cNvGrpSpPr/>
        <p:nvPr/>
      </p:nvGrpSpPr>
      <p:grpSpPr>
        <a:xfrm>
          <a:off x="0" y="0"/>
          <a:ext cx="0" cy="0"/>
          <a:chOff x="0" y="0"/>
          <a:chExt cx="0" cy="0"/>
        </a:xfrm>
      </p:grpSpPr>
      <p:sp>
        <p:nvSpPr>
          <p:cNvPr id="16" name="Google Shape;16;p3"/>
          <p:cNvSpPr/>
          <p:nvPr/>
        </p:nvSpPr>
        <p:spPr>
          <a:xfrm>
            <a:off x="0" y="1200151"/>
            <a:ext cx="9144000" cy="356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3"/>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2"/>
                </a:solidFill>
                <a:latin typeface="Calibri"/>
                <a:ea typeface="Calibri"/>
                <a:cs typeface="Calibri"/>
                <a:sym typeface="Calibri"/>
              </a:defRPr>
            </a:lvl1pPr>
            <a:lvl2pPr indent="0" lvl="1" marL="0" algn="r">
              <a:spcBef>
                <a:spcPts val="0"/>
              </a:spcBef>
              <a:buNone/>
              <a:defRPr b="0" i="0" sz="800" u="none" cap="none" strike="noStrike">
                <a:solidFill>
                  <a:schemeClr val="dk2"/>
                </a:solidFill>
                <a:latin typeface="Calibri"/>
                <a:ea typeface="Calibri"/>
                <a:cs typeface="Calibri"/>
                <a:sym typeface="Calibri"/>
              </a:defRPr>
            </a:lvl2pPr>
            <a:lvl3pPr indent="0" lvl="2" marL="0" algn="r">
              <a:spcBef>
                <a:spcPts val="0"/>
              </a:spcBef>
              <a:buNone/>
              <a:defRPr b="0" i="0" sz="800" u="none" cap="none" strike="noStrike">
                <a:solidFill>
                  <a:schemeClr val="dk2"/>
                </a:solidFill>
                <a:latin typeface="Calibri"/>
                <a:ea typeface="Calibri"/>
                <a:cs typeface="Calibri"/>
                <a:sym typeface="Calibri"/>
              </a:defRPr>
            </a:lvl3pPr>
            <a:lvl4pPr indent="0" lvl="3" marL="0" algn="r">
              <a:spcBef>
                <a:spcPts val="0"/>
              </a:spcBef>
              <a:buNone/>
              <a:defRPr b="0" i="0" sz="800" u="none" cap="none" strike="noStrike">
                <a:solidFill>
                  <a:schemeClr val="dk2"/>
                </a:solidFill>
                <a:latin typeface="Calibri"/>
                <a:ea typeface="Calibri"/>
                <a:cs typeface="Calibri"/>
                <a:sym typeface="Calibri"/>
              </a:defRPr>
            </a:lvl4pPr>
            <a:lvl5pPr indent="0" lvl="4" marL="0" algn="r">
              <a:spcBef>
                <a:spcPts val="0"/>
              </a:spcBef>
              <a:buNone/>
              <a:defRPr b="0" i="0" sz="800" u="none" cap="none" strike="noStrike">
                <a:solidFill>
                  <a:schemeClr val="dk2"/>
                </a:solidFill>
                <a:latin typeface="Calibri"/>
                <a:ea typeface="Calibri"/>
                <a:cs typeface="Calibri"/>
                <a:sym typeface="Calibri"/>
              </a:defRPr>
            </a:lvl5pPr>
            <a:lvl6pPr indent="0" lvl="5" marL="0" algn="r">
              <a:spcBef>
                <a:spcPts val="0"/>
              </a:spcBef>
              <a:buNone/>
              <a:defRPr b="0" i="0" sz="800" u="none" cap="none" strike="noStrike">
                <a:solidFill>
                  <a:schemeClr val="dk2"/>
                </a:solidFill>
                <a:latin typeface="Calibri"/>
                <a:ea typeface="Calibri"/>
                <a:cs typeface="Calibri"/>
                <a:sym typeface="Calibri"/>
              </a:defRPr>
            </a:lvl6pPr>
            <a:lvl7pPr indent="0" lvl="6" marL="0" algn="r">
              <a:spcBef>
                <a:spcPts val="0"/>
              </a:spcBef>
              <a:buNone/>
              <a:defRPr b="0" i="0" sz="800" u="none" cap="none" strike="noStrike">
                <a:solidFill>
                  <a:schemeClr val="dk2"/>
                </a:solidFill>
                <a:latin typeface="Calibri"/>
                <a:ea typeface="Calibri"/>
                <a:cs typeface="Calibri"/>
                <a:sym typeface="Calibri"/>
              </a:defRPr>
            </a:lvl7pPr>
            <a:lvl8pPr indent="0" lvl="7" marL="0" algn="r">
              <a:spcBef>
                <a:spcPts val="0"/>
              </a:spcBef>
              <a:buNone/>
              <a:defRPr b="0" i="0" sz="800" u="none" cap="none" strike="noStrike">
                <a:solidFill>
                  <a:schemeClr val="dk2"/>
                </a:solidFill>
                <a:latin typeface="Calibri"/>
                <a:ea typeface="Calibri"/>
                <a:cs typeface="Calibri"/>
                <a:sym typeface="Calibri"/>
              </a:defRPr>
            </a:lvl8pPr>
            <a:lvl9pPr indent="0" lvl="8" marL="0" algn="r">
              <a:spcBef>
                <a:spcPts val="0"/>
              </a:spcBef>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idx="1" type="body"/>
          </p:nvPr>
        </p:nvSpPr>
        <p:spPr>
          <a:xfrm>
            <a:off x="407965" y="1334745"/>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21"/>
          <p:cNvSpPr/>
          <p:nvPr/>
        </p:nvSpPr>
        <p:spPr>
          <a:xfrm>
            <a:off x="0" y="4759290"/>
            <a:ext cx="2210700" cy="3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2"/>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22"/>
          <p:cNvSpPr txBox="1"/>
          <p:nvPr>
            <p:ph idx="1" type="subTitle"/>
          </p:nvPr>
        </p:nvSpPr>
        <p:spPr>
          <a:xfrm>
            <a:off x="311700" y="2834125"/>
            <a:ext cx="8520600" cy="792600"/>
          </a:xfrm>
          <a:prstGeom prst="rect">
            <a:avLst/>
          </a:prstGeom>
        </p:spPr>
        <p:txBody>
          <a:bodyPr anchorCtr="0" anchor="t" bIns="45700" lIns="0" spcFirstLastPara="1" rIns="0" wrap="square" tIns="45700">
            <a:normAutofit/>
          </a:bodyPr>
          <a:lstStyle>
            <a:lvl1pPr lvl="0" rtl="0" algn="ctr">
              <a:lnSpc>
                <a:spcPct val="100000"/>
              </a:lnSpc>
              <a:spcBef>
                <a:spcPts val="750"/>
              </a:spcBef>
              <a:spcAft>
                <a:spcPts val="0"/>
              </a:spcAft>
              <a:buSzPts val="2800"/>
              <a:buNone/>
              <a:defRPr sz="2800"/>
            </a:lvl1pPr>
            <a:lvl2pPr lvl="1" rtl="0" algn="ctr">
              <a:lnSpc>
                <a:spcPct val="100000"/>
              </a:lnSpc>
              <a:spcBef>
                <a:spcPts val="375"/>
              </a:spcBef>
              <a:spcAft>
                <a:spcPts val="0"/>
              </a:spcAft>
              <a:buSzPts val="2800"/>
              <a:buNone/>
              <a:defRPr sz="2800"/>
            </a:lvl2pPr>
            <a:lvl3pPr lvl="2" rtl="0" algn="ctr">
              <a:lnSpc>
                <a:spcPct val="100000"/>
              </a:lnSpc>
              <a:spcBef>
                <a:spcPts val="375"/>
              </a:spcBef>
              <a:spcAft>
                <a:spcPts val="0"/>
              </a:spcAft>
              <a:buSzPts val="2800"/>
              <a:buNone/>
              <a:defRPr sz="2800"/>
            </a:lvl3pPr>
            <a:lvl4pPr lvl="3" rtl="0" algn="ctr">
              <a:lnSpc>
                <a:spcPct val="100000"/>
              </a:lnSpc>
              <a:spcBef>
                <a:spcPts val="375"/>
              </a:spcBef>
              <a:spcAft>
                <a:spcPts val="0"/>
              </a:spcAft>
              <a:buSzPts val="2800"/>
              <a:buNone/>
              <a:defRPr sz="2800"/>
            </a:lvl4pPr>
            <a:lvl5pPr lvl="4" rtl="0" algn="ctr">
              <a:lnSpc>
                <a:spcPct val="100000"/>
              </a:lnSpc>
              <a:spcBef>
                <a:spcPts val="375"/>
              </a:spcBef>
              <a:spcAft>
                <a:spcPts val="0"/>
              </a:spcAft>
              <a:buSzPts val="2800"/>
              <a:buNone/>
              <a:defRPr sz="2800"/>
            </a:lvl5pPr>
            <a:lvl6pPr lvl="5" rtl="0" algn="ctr">
              <a:lnSpc>
                <a:spcPct val="100000"/>
              </a:lnSpc>
              <a:spcBef>
                <a:spcPts val="375"/>
              </a:spcBef>
              <a:spcAft>
                <a:spcPts val="0"/>
              </a:spcAft>
              <a:buSzPts val="2800"/>
              <a:buNone/>
              <a:defRPr sz="2800"/>
            </a:lvl6pPr>
            <a:lvl7pPr lvl="6" rtl="0" algn="ctr">
              <a:lnSpc>
                <a:spcPct val="100000"/>
              </a:lnSpc>
              <a:spcBef>
                <a:spcPts val="37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138" name="Google Shape;138;p2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4"/>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4"/>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24" name="Google Shape;24;p4"/>
          <p:cNvSpPr txBox="1"/>
          <p:nvPr>
            <p:ph idx="1" type="body"/>
          </p:nvPr>
        </p:nvSpPr>
        <p:spPr>
          <a:xfrm>
            <a:off x="320040" y="1200150"/>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mage">
  <p:cSld name="Title and Content w/image">
    <p:spTree>
      <p:nvGrpSpPr>
        <p:cNvPr id="25" name="Shape 25"/>
        <p:cNvGrpSpPr/>
        <p:nvPr/>
      </p:nvGrpSpPr>
      <p:grpSpPr>
        <a:xfrm>
          <a:off x="0" y="0"/>
          <a:ext cx="0" cy="0"/>
          <a:chOff x="0" y="0"/>
          <a:chExt cx="0" cy="0"/>
        </a:xfrm>
      </p:grpSpPr>
      <p:sp>
        <p:nvSpPr>
          <p:cNvPr id="26" name="Google Shape;26;p5"/>
          <p:cNvSpPr txBox="1"/>
          <p:nvPr>
            <p:ph type="title"/>
          </p:nvPr>
        </p:nvSpPr>
        <p:spPr>
          <a:xfrm>
            <a:off x="320039" y="273844"/>
            <a:ext cx="56694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8" name="Google Shape;28;p5"/>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29" name="Google Shape;29;p5"/>
          <p:cNvSpPr/>
          <p:nvPr>
            <p:ph idx="2" type="pic"/>
          </p:nvPr>
        </p:nvSpPr>
        <p:spPr>
          <a:xfrm>
            <a:off x="6126163" y="274320"/>
            <a:ext cx="2697300" cy="4359000"/>
          </a:xfrm>
          <a:prstGeom prst="rect">
            <a:avLst/>
          </a:prstGeom>
          <a:solidFill>
            <a:schemeClr val="lt2"/>
          </a:solidFill>
          <a:ln>
            <a:noFill/>
          </a:ln>
        </p:spPr>
      </p:sp>
      <p:sp>
        <p:nvSpPr>
          <p:cNvPr id="30" name="Google Shape;30;p5"/>
          <p:cNvSpPr txBox="1"/>
          <p:nvPr>
            <p:ph idx="1" type="body"/>
          </p:nvPr>
        </p:nvSpPr>
        <p:spPr>
          <a:xfrm>
            <a:off x="320090" y="1216013"/>
            <a:ext cx="56694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Sky" showMasterSp="0">
  <p:cSld name="Divider - Sky">
    <p:bg>
      <p:bgPr>
        <a:solidFill>
          <a:srgbClr val="4298B5"/>
        </a:solidFill>
      </p:bgPr>
    </p:bg>
    <p:spTree>
      <p:nvGrpSpPr>
        <p:cNvPr id="31" name="Shape 31"/>
        <p:cNvGrpSpPr/>
        <p:nvPr/>
      </p:nvGrpSpPr>
      <p:grpSpPr>
        <a:xfrm>
          <a:off x="0" y="0"/>
          <a:ext cx="0" cy="0"/>
          <a:chOff x="0" y="0"/>
          <a:chExt cx="0" cy="0"/>
        </a:xfrm>
      </p:grpSpPr>
      <p:pic>
        <p:nvPicPr>
          <p:cNvPr descr="Background pattern&#10;&#10;Description automatically generated with low confidence" id="32" name="Google Shape;32;p6"/>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33" name="Google Shape;33;p6"/>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5" name="Google Shape;35;p6"/>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36" name="Google Shape;36;p6"/>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a:spcBef>
                <a:spcPts val="750"/>
              </a:spcBef>
              <a:spcAft>
                <a:spcPts val="0"/>
              </a:spcAft>
              <a:buClr>
                <a:schemeClr val="lt1"/>
              </a:buClr>
              <a:buSzPts val="2300"/>
              <a:buNone/>
              <a:defRPr>
                <a:solidFill>
                  <a:schemeClr val="lt1"/>
                </a:solidFill>
              </a:defRPr>
            </a:lvl1pPr>
            <a:lvl2pPr lvl="1">
              <a:spcBef>
                <a:spcPts val="375"/>
              </a:spcBef>
              <a:spcAft>
                <a:spcPts val="0"/>
              </a:spcAft>
              <a:buSzPts val="1800"/>
              <a:buNone/>
              <a:defRPr/>
            </a:lvl2pPr>
            <a:lvl3pPr lvl="2">
              <a:spcBef>
                <a:spcPts val="375"/>
              </a:spcBef>
              <a:spcAft>
                <a:spcPts val="0"/>
              </a:spcAft>
              <a:buSzPts val="1800"/>
              <a:buNone/>
              <a:defRPr/>
            </a:lvl3pPr>
            <a:lvl4pPr lvl="3">
              <a:spcBef>
                <a:spcPts val="375"/>
              </a:spcBef>
              <a:spcAft>
                <a:spcPts val="0"/>
              </a:spcAft>
              <a:buSzPts val="1800"/>
              <a:buNone/>
              <a:defRPr/>
            </a:lvl4pPr>
            <a:lvl5pPr lvl="4">
              <a:spcBef>
                <a:spcPts val="375"/>
              </a:spcBef>
              <a:spcAft>
                <a:spcPts val="0"/>
              </a:spcAft>
              <a:buSzPts val="1800"/>
              <a:buNone/>
              <a:defRPr/>
            </a:lvl5pPr>
            <a:lvl6pPr lvl="5">
              <a:spcBef>
                <a:spcPts val="375"/>
              </a:spcBef>
              <a:spcAft>
                <a:spcPts val="0"/>
              </a:spcAft>
              <a:buSzPts val="1350"/>
              <a:buNone/>
              <a:defRPr/>
            </a:lvl6pPr>
            <a:lvl7pPr lvl="6">
              <a:spcBef>
                <a:spcPts val="375"/>
              </a:spcBef>
              <a:spcAft>
                <a:spcPts val="0"/>
              </a:spcAft>
              <a:buSzPts val="1350"/>
              <a:buNone/>
              <a:defRPr/>
            </a:lvl7pPr>
            <a:lvl8pPr lvl="7">
              <a:spcBef>
                <a:spcPts val="375"/>
              </a:spcBef>
              <a:spcAft>
                <a:spcPts val="0"/>
              </a:spcAft>
              <a:buSzPts val="1350"/>
              <a:buNone/>
              <a:defRPr/>
            </a:lvl8pPr>
            <a:lvl9pPr lvl="8">
              <a:spcBef>
                <a:spcPts val="375"/>
              </a:spcBef>
              <a:spcAft>
                <a:spcPts val="0"/>
              </a:spcAft>
              <a:buSzPts val="135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320040" y="1231821"/>
            <a:ext cx="4194900" cy="3400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2"/>
              </a:buClr>
              <a:buSzPts val="1800"/>
              <a:buChar char="•"/>
              <a:defRPr>
                <a:solidFill>
                  <a:schemeClr val="dk2"/>
                </a:solidFill>
              </a:defRPr>
            </a:lvl6pPr>
            <a:lvl7pPr indent="-342900" lvl="6" marL="3200400" algn="l">
              <a:lnSpc>
                <a:spcPct val="90000"/>
              </a:lnSpc>
              <a:spcBef>
                <a:spcPts val="375"/>
              </a:spcBef>
              <a:spcAft>
                <a:spcPts val="0"/>
              </a:spcAft>
              <a:buClr>
                <a:schemeClr val="dk2"/>
              </a:buClr>
              <a:buSzPts val="1800"/>
              <a:buChar char="•"/>
              <a:defRPr>
                <a:solidFill>
                  <a:schemeClr val="dk2"/>
                </a:solidFill>
              </a:defRPr>
            </a:lvl7pPr>
            <a:lvl8pPr indent="-342900" lvl="7" marL="3657600" algn="l">
              <a:lnSpc>
                <a:spcPct val="90000"/>
              </a:lnSpc>
              <a:spcBef>
                <a:spcPts val="375"/>
              </a:spcBef>
              <a:spcAft>
                <a:spcPts val="0"/>
              </a:spcAft>
              <a:buClr>
                <a:schemeClr val="dk2"/>
              </a:buClr>
              <a:buSzPts val="1800"/>
              <a:buChar char="•"/>
              <a:defRPr>
                <a:solidFill>
                  <a:schemeClr val="dk2"/>
                </a:solidFill>
              </a:defRPr>
            </a:lvl8pPr>
            <a:lvl9pPr indent="-342900" lvl="8" marL="4114800" algn="l">
              <a:lnSpc>
                <a:spcPct val="90000"/>
              </a:lnSpc>
              <a:spcBef>
                <a:spcPts val="375"/>
              </a:spcBef>
              <a:spcAft>
                <a:spcPts val="0"/>
              </a:spcAft>
              <a:buClr>
                <a:schemeClr val="dk2"/>
              </a:buClr>
              <a:buSzPts val="1800"/>
              <a:buChar char="•"/>
              <a:defRPr>
                <a:solidFill>
                  <a:schemeClr val="dk2"/>
                </a:solidFill>
              </a:defRPr>
            </a:lvl9pPr>
          </a:lstStyle>
          <a:p/>
        </p:txBody>
      </p:sp>
      <p:sp>
        <p:nvSpPr>
          <p:cNvPr id="40" name="Google Shape;40;p7"/>
          <p:cNvSpPr txBox="1"/>
          <p:nvPr>
            <p:ph idx="2" type="body"/>
          </p:nvPr>
        </p:nvSpPr>
        <p:spPr>
          <a:xfrm>
            <a:off x="4629149" y="1231821"/>
            <a:ext cx="4194900" cy="3400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2"/>
              </a:buClr>
              <a:buSzPts val="1800"/>
              <a:buChar char="•"/>
              <a:defRPr>
                <a:solidFill>
                  <a:schemeClr val="dk2"/>
                </a:solidFill>
              </a:defRPr>
            </a:lvl6pPr>
            <a:lvl7pPr indent="-342900" lvl="6" marL="3200400" algn="l">
              <a:lnSpc>
                <a:spcPct val="90000"/>
              </a:lnSpc>
              <a:spcBef>
                <a:spcPts val="375"/>
              </a:spcBef>
              <a:spcAft>
                <a:spcPts val="0"/>
              </a:spcAft>
              <a:buClr>
                <a:schemeClr val="dk2"/>
              </a:buClr>
              <a:buSzPts val="1800"/>
              <a:buChar char="•"/>
              <a:defRPr>
                <a:solidFill>
                  <a:schemeClr val="dk2"/>
                </a:solidFill>
              </a:defRPr>
            </a:lvl7pPr>
            <a:lvl8pPr indent="-342900" lvl="7" marL="3657600" algn="l">
              <a:lnSpc>
                <a:spcPct val="90000"/>
              </a:lnSpc>
              <a:spcBef>
                <a:spcPts val="375"/>
              </a:spcBef>
              <a:spcAft>
                <a:spcPts val="0"/>
              </a:spcAft>
              <a:buClr>
                <a:schemeClr val="dk2"/>
              </a:buClr>
              <a:buSzPts val="1800"/>
              <a:buChar char="•"/>
              <a:defRPr>
                <a:solidFill>
                  <a:schemeClr val="dk2"/>
                </a:solidFill>
              </a:defRPr>
            </a:lvl8pPr>
            <a:lvl9pPr indent="-342900" lvl="8" marL="4114800" algn="l">
              <a:lnSpc>
                <a:spcPct val="90000"/>
              </a:lnSpc>
              <a:spcBef>
                <a:spcPts val="375"/>
              </a:spcBef>
              <a:spcAft>
                <a:spcPts val="0"/>
              </a:spcAft>
              <a:buClr>
                <a:schemeClr val="dk2"/>
              </a:buClr>
              <a:buSzPts val="1800"/>
              <a:buChar char="•"/>
              <a:defRPr>
                <a:solidFill>
                  <a:schemeClr val="dk2"/>
                </a:solidFill>
              </a:defRPr>
            </a:lvl9pPr>
          </a:lstStyle>
          <a:p/>
        </p:txBody>
      </p:sp>
      <p:sp>
        <p:nvSpPr>
          <p:cNvPr id="41" name="Google Shape;41;p7"/>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7"/>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Slide">
  <p:cSld name="Objective Slide">
    <p:spTree>
      <p:nvGrpSpPr>
        <p:cNvPr id="43" name="Shape 43"/>
        <p:cNvGrpSpPr/>
        <p:nvPr/>
      </p:nvGrpSpPr>
      <p:grpSpPr>
        <a:xfrm>
          <a:off x="0" y="0"/>
          <a:ext cx="0" cy="0"/>
          <a:chOff x="0" y="0"/>
          <a:chExt cx="0" cy="0"/>
        </a:xfrm>
      </p:grpSpPr>
      <p:sp>
        <p:nvSpPr>
          <p:cNvPr id="44" name="Google Shape;44;p8"/>
          <p:cNvSpPr/>
          <p:nvPr/>
        </p:nvSpPr>
        <p:spPr>
          <a:xfrm>
            <a:off x="0" y="1200151"/>
            <a:ext cx="9144000" cy="3567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8"/>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2"/>
                </a:solidFill>
                <a:latin typeface="Calibri"/>
                <a:ea typeface="Calibri"/>
                <a:cs typeface="Calibri"/>
                <a:sym typeface="Calibri"/>
              </a:defRPr>
            </a:lvl1pPr>
            <a:lvl2pPr indent="0" lvl="1" marL="0" algn="r">
              <a:spcBef>
                <a:spcPts val="0"/>
              </a:spcBef>
              <a:buNone/>
              <a:defRPr sz="800">
                <a:solidFill>
                  <a:schemeClr val="dk2"/>
                </a:solidFill>
                <a:latin typeface="Calibri"/>
                <a:ea typeface="Calibri"/>
                <a:cs typeface="Calibri"/>
                <a:sym typeface="Calibri"/>
              </a:defRPr>
            </a:lvl2pPr>
            <a:lvl3pPr indent="0" lvl="2" marL="0" algn="r">
              <a:spcBef>
                <a:spcPts val="0"/>
              </a:spcBef>
              <a:buNone/>
              <a:defRPr sz="800">
                <a:solidFill>
                  <a:schemeClr val="dk2"/>
                </a:solidFill>
                <a:latin typeface="Calibri"/>
                <a:ea typeface="Calibri"/>
                <a:cs typeface="Calibri"/>
                <a:sym typeface="Calibri"/>
              </a:defRPr>
            </a:lvl3pPr>
            <a:lvl4pPr indent="0" lvl="3" marL="0" algn="r">
              <a:spcBef>
                <a:spcPts val="0"/>
              </a:spcBef>
              <a:buNone/>
              <a:defRPr sz="800">
                <a:solidFill>
                  <a:schemeClr val="dk2"/>
                </a:solidFill>
                <a:latin typeface="Calibri"/>
                <a:ea typeface="Calibri"/>
                <a:cs typeface="Calibri"/>
                <a:sym typeface="Calibri"/>
              </a:defRPr>
            </a:lvl4pPr>
            <a:lvl5pPr indent="0" lvl="4" marL="0" algn="r">
              <a:spcBef>
                <a:spcPts val="0"/>
              </a:spcBef>
              <a:buNone/>
              <a:defRPr sz="800">
                <a:solidFill>
                  <a:schemeClr val="dk2"/>
                </a:solidFill>
                <a:latin typeface="Calibri"/>
                <a:ea typeface="Calibri"/>
                <a:cs typeface="Calibri"/>
                <a:sym typeface="Calibri"/>
              </a:defRPr>
            </a:lvl5pPr>
            <a:lvl6pPr indent="0" lvl="5" marL="0" algn="r">
              <a:spcBef>
                <a:spcPts val="0"/>
              </a:spcBef>
              <a:buNone/>
              <a:defRPr sz="800">
                <a:solidFill>
                  <a:schemeClr val="dk2"/>
                </a:solidFill>
                <a:latin typeface="Calibri"/>
                <a:ea typeface="Calibri"/>
                <a:cs typeface="Calibri"/>
                <a:sym typeface="Calibri"/>
              </a:defRPr>
            </a:lvl6pPr>
            <a:lvl7pPr indent="0" lvl="6" marL="0" algn="r">
              <a:spcBef>
                <a:spcPts val="0"/>
              </a:spcBef>
              <a:buNone/>
              <a:defRPr sz="800">
                <a:solidFill>
                  <a:schemeClr val="dk2"/>
                </a:solidFill>
                <a:latin typeface="Calibri"/>
                <a:ea typeface="Calibri"/>
                <a:cs typeface="Calibri"/>
                <a:sym typeface="Calibri"/>
              </a:defRPr>
            </a:lvl7pPr>
            <a:lvl8pPr indent="0" lvl="7" marL="0" algn="r">
              <a:spcBef>
                <a:spcPts val="0"/>
              </a:spcBef>
              <a:buNone/>
              <a:defRPr sz="800">
                <a:solidFill>
                  <a:schemeClr val="dk2"/>
                </a:solidFill>
                <a:latin typeface="Calibri"/>
                <a:ea typeface="Calibri"/>
                <a:cs typeface="Calibri"/>
                <a:sym typeface="Calibri"/>
              </a:defRPr>
            </a:lvl8pPr>
            <a:lvl9pPr indent="0" lvl="8" mar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txBox="1"/>
          <p:nvPr>
            <p:ph idx="1" type="body"/>
          </p:nvPr>
        </p:nvSpPr>
        <p:spPr>
          <a:xfrm>
            <a:off x="2137718" y="3671599"/>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SzPts val="1800"/>
              <a:buChar char="•"/>
              <a:defRPr b="0" i="0" sz="1800">
                <a:latin typeface="Calibri"/>
                <a:ea typeface="Calibri"/>
                <a:cs typeface="Calibri"/>
                <a:sym typeface="Calibri"/>
              </a:defRPr>
            </a:lvl1pPr>
            <a:lvl2pPr indent="-342900" lvl="1" marL="914400" rtl="0" algn="l">
              <a:lnSpc>
                <a:spcPct val="90000"/>
              </a:lnSpc>
              <a:spcBef>
                <a:spcPts val="375"/>
              </a:spcBef>
              <a:spcAft>
                <a:spcPts val="0"/>
              </a:spcAft>
              <a:buSzPts val="1800"/>
              <a:buChar char="•"/>
              <a:defRPr b="0" i="0" sz="1800">
                <a:latin typeface="Calibri"/>
                <a:ea typeface="Calibri"/>
                <a:cs typeface="Calibri"/>
                <a:sym typeface="Calibri"/>
              </a:defRPr>
            </a:lvl2pPr>
            <a:lvl3pPr indent="-228600" lvl="2" marL="1371600" rtl="0" algn="l">
              <a:lnSpc>
                <a:spcPct val="90000"/>
              </a:lnSpc>
              <a:spcBef>
                <a:spcPts val="375"/>
              </a:spcBef>
              <a:spcAft>
                <a:spcPts val="0"/>
              </a:spcAft>
              <a:buSzPts val="1800"/>
              <a:buNone/>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48" name="Google Shape;48;p8"/>
          <p:cNvSpPr txBox="1"/>
          <p:nvPr>
            <p:ph idx="2" type="body"/>
          </p:nvPr>
        </p:nvSpPr>
        <p:spPr>
          <a:xfrm>
            <a:off x="2137717" y="2458052"/>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SzPts val="1800"/>
              <a:buChar char="•"/>
              <a:defRPr b="0" i="0" sz="1800">
                <a:latin typeface="Calibri"/>
                <a:ea typeface="Calibri"/>
                <a:cs typeface="Calibri"/>
                <a:sym typeface="Calibri"/>
              </a:defRPr>
            </a:lvl1pPr>
            <a:lvl2pPr indent="-342900" lvl="1" marL="914400" rtl="0" algn="l">
              <a:lnSpc>
                <a:spcPct val="90000"/>
              </a:lnSpc>
              <a:spcBef>
                <a:spcPts val="375"/>
              </a:spcBef>
              <a:spcAft>
                <a:spcPts val="0"/>
              </a:spcAft>
              <a:buSzPts val="1800"/>
              <a:buChar char="•"/>
              <a:defRPr b="0" i="0" sz="1800">
                <a:latin typeface="Calibri"/>
                <a:ea typeface="Calibri"/>
                <a:cs typeface="Calibri"/>
                <a:sym typeface="Calibri"/>
              </a:defRPr>
            </a:lvl2pPr>
            <a:lvl3pPr indent="-228600" lvl="2" marL="1371600" rtl="0" algn="l">
              <a:lnSpc>
                <a:spcPct val="90000"/>
              </a:lnSpc>
              <a:spcBef>
                <a:spcPts val="375"/>
              </a:spcBef>
              <a:spcAft>
                <a:spcPts val="0"/>
              </a:spcAft>
              <a:buSzPts val="1800"/>
              <a:buNone/>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49" name="Google Shape;49;p8"/>
          <p:cNvSpPr txBox="1"/>
          <p:nvPr>
            <p:ph idx="3" type="body"/>
          </p:nvPr>
        </p:nvSpPr>
        <p:spPr>
          <a:xfrm>
            <a:off x="2137716" y="1199675"/>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Clr>
                <a:schemeClr val="dk2"/>
              </a:buClr>
              <a:buSzPts val="1800"/>
              <a:buChar char="•"/>
              <a:defRPr b="0" i="0" sz="1800">
                <a:latin typeface="Calibri"/>
                <a:ea typeface="Calibri"/>
                <a:cs typeface="Calibri"/>
                <a:sym typeface="Calibri"/>
              </a:defRPr>
            </a:lvl1pPr>
            <a:lvl2pPr indent="-228600" lvl="1" marL="914400" rtl="0" algn="l">
              <a:lnSpc>
                <a:spcPct val="90000"/>
              </a:lnSpc>
              <a:spcBef>
                <a:spcPts val="375"/>
              </a:spcBef>
              <a:spcAft>
                <a:spcPts val="0"/>
              </a:spcAft>
              <a:buClr>
                <a:schemeClr val="dk2"/>
              </a:buClr>
              <a:buSzPts val="1800"/>
              <a:buNone/>
              <a:defRPr b="0" i="0" sz="1800">
                <a:latin typeface="Calibri"/>
                <a:ea typeface="Calibri"/>
                <a:cs typeface="Calibri"/>
                <a:sym typeface="Calibri"/>
              </a:defRPr>
            </a:lvl2pPr>
            <a:lvl3pPr indent="-228600" lvl="2" marL="1371600" rtl="0" algn="l">
              <a:lnSpc>
                <a:spcPct val="90000"/>
              </a:lnSpc>
              <a:spcBef>
                <a:spcPts val="375"/>
              </a:spcBef>
              <a:spcAft>
                <a:spcPts val="0"/>
              </a:spcAft>
              <a:buClr>
                <a:schemeClr val="dk2"/>
              </a:buClr>
              <a:buSzPts val="1800"/>
              <a:buNone/>
              <a:defRPr/>
            </a:lvl3pPr>
            <a:lvl4pPr indent="-342900" lvl="3" marL="1828800" rtl="0" algn="l">
              <a:lnSpc>
                <a:spcPct val="90000"/>
              </a:lnSpc>
              <a:spcBef>
                <a:spcPts val="375"/>
              </a:spcBef>
              <a:spcAft>
                <a:spcPts val="0"/>
              </a:spcAft>
              <a:buClr>
                <a:schemeClr val="dk2"/>
              </a:buClr>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50" name="Google Shape;50;p8"/>
          <p:cNvSpPr txBox="1"/>
          <p:nvPr/>
        </p:nvSpPr>
        <p:spPr>
          <a:xfrm>
            <a:off x="320040" y="1373558"/>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1</a:t>
            </a:r>
            <a:endParaRPr/>
          </a:p>
        </p:txBody>
      </p:sp>
      <p:sp>
        <p:nvSpPr>
          <p:cNvPr id="51" name="Google Shape;51;p8"/>
          <p:cNvSpPr txBox="1"/>
          <p:nvPr/>
        </p:nvSpPr>
        <p:spPr>
          <a:xfrm>
            <a:off x="320039" y="2458052"/>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2</a:t>
            </a:r>
            <a:endParaRPr/>
          </a:p>
        </p:txBody>
      </p:sp>
      <p:sp>
        <p:nvSpPr>
          <p:cNvPr id="52" name="Google Shape;52;p8"/>
          <p:cNvSpPr txBox="1"/>
          <p:nvPr/>
        </p:nvSpPr>
        <p:spPr>
          <a:xfrm>
            <a:off x="320039" y="3671599"/>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3</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lide">
  <p:cSld name="Data slide">
    <p:spTree>
      <p:nvGrpSpPr>
        <p:cNvPr id="53" name="Shape 53"/>
        <p:cNvGrpSpPr/>
        <p:nvPr/>
      </p:nvGrpSpPr>
      <p:grpSpPr>
        <a:xfrm>
          <a:off x="0" y="0"/>
          <a:ext cx="0" cy="0"/>
          <a:chOff x="0" y="0"/>
          <a:chExt cx="0" cy="0"/>
        </a:xfrm>
      </p:grpSpPr>
      <p:sp>
        <p:nvSpPr>
          <p:cNvPr id="54" name="Google Shape;54;p9"/>
          <p:cNvSpPr/>
          <p:nvPr/>
        </p:nvSpPr>
        <p:spPr>
          <a:xfrm>
            <a:off x="4572000" y="0"/>
            <a:ext cx="4572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9"/>
          <p:cNvSpPr txBox="1"/>
          <p:nvPr>
            <p:ph type="title"/>
          </p:nvPr>
        </p:nvSpPr>
        <p:spPr>
          <a:xfrm>
            <a:off x="320040" y="273844"/>
            <a:ext cx="4023300" cy="8235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20038" y="1231821"/>
            <a:ext cx="4023300" cy="3400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7" name="Google Shape;57;p9"/>
          <p:cNvSpPr txBox="1"/>
          <p:nvPr>
            <p:ph idx="2" type="body"/>
          </p:nvPr>
        </p:nvSpPr>
        <p:spPr>
          <a:xfrm>
            <a:off x="4800600" y="273845"/>
            <a:ext cx="4023300" cy="43590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8" name="Google Shape;58;p9"/>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59" name="Google Shape;59;p9"/>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Thank You" showMasterSp="0">
  <p:cSld name="Divider - Thank You">
    <p:bg>
      <p:bgPr>
        <a:solidFill>
          <a:srgbClr val="53565A"/>
        </a:solidFill>
      </p:bgPr>
    </p:bg>
    <p:spTree>
      <p:nvGrpSpPr>
        <p:cNvPr id="60" name="Shape 60"/>
        <p:cNvGrpSpPr/>
        <p:nvPr/>
      </p:nvGrpSpPr>
      <p:grpSpPr>
        <a:xfrm>
          <a:off x="0" y="0"/>
          <a:ext cx="0" cy="0"/>
          <a:chOff x="0" y="0"/>
          <a:chExt cx="0" cy="0"/>
        </a:xfrm>
      </p:grpSpPr>
      <p:pic>
        <p:nvPicPr>
          <p:cNvPr descr="Background pattern&#10;&#10;Description automatically generated" id="61" name="Google Shape;61;p10"/>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62" name="Google Shape;62;p10"/>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Calibri"/>
                <a:ea typeface="Calibri"/>
                <a:cs typeface="Calibri"/>
                <a:sym typeface="Calibri"/>
              </a:defRPr>
            </a:lvl1pPr>
            <a:lvl2pPr indent="0" lvl="1" marL="0" algn="r">
              <a:spcBef>
                <a:spcPts val="0"/>
              </a:spcBef>
              <a:buNone/>
              <a:defRPr sz="800">
                <a:solidFill>
                  <a:schemeClr val="lt1"/>
                </a:solidFill>
                <a:latin typeface="Calibri"/>
                <a:ea typeface="Calibri"/>
                <a:cs typeface="Calibri"/>
                <a:sym typeface="Calibri"/>
              </a:defRPr>
            </a:lvl2pPr>
            <a:lvl3pPr indent="0" lvl="2" marL="0" algn="r">
              <a:spcBef>
                <a:spcPts val="0"/>
              </a:spcBef>
              <a:buNone/>
              <a:defRPr sz="800">
                <a:solidFill>
                  <a:schemeClr val="lt1"/>
                </a:solidFill>
                <a:latin typeface="Calibri"/>
                <a:ea typeface="Calibri"/>
                <a:cs typeface="Calibri"/>
                <a:sym typeface="Calibri"/>
              </a:defRPr>
            </a:lvl3pPr>
            <a:lvl4pPr indent="0" lvl="3" marL="0" algn="r">
              <a:spcBef>
                <a:spcPts val="0"/>
              </a:spcBef>
              <a:buNone/>
              <a:defRPr sz="800">
                <a:solidFill>
                  <a:schemeClr val="lt1"/>
                </a:solidFill>
                <a:latin typeface="Calibri"/>
                <a:ea typeface="Calibri"/>
                <a:cs typeface="Calibri"/>
                <a:sym typeface="Calibri"/>
              </a:defRPr>
            </a:lvl4pPr>
            <a:lvl5pPr indent="0" lvl="4" marL="0" algn="r">
              <a:spcBef>
                <a:spcPts val="0"/>
              </a:spcBef>
              <a:buNone/>
              <a:defRPr sz="800">
                <a:solidFill>
                  <a:schemeClr val="lt1"/>
                </a:solidFill>
                <a:latin typeface="Calibri"/>
                <a:ea typeface="Calibri"/>
                <a:cs typeface="Calibri"/>
                <a:sym typeface="Calibri"/>
              </a:defRPr>
            </a:lvl5pPr>
            <a:lvl6pPr indent="0" lvl="5" marL="0" algn="r">
              <a:spcBef>
                <a:spcPts val="0"/>
              </a:spcBef>
              <a:buNone/>
              <a:defRPr sz="800">
                <a:solidFill>
                  <a:schemeClr val="lt1"/>
                </a:solidFill>
                <a:latin typeface="Calibri"/>
                <a:ea typeface="Calibri"/>
                <a:cs typeface="Calibri"/>
                <a:sym typeface="Calibri"/>
              </a:defRPr>
            </a:lvl6pPr>
            <a:lvl7pPr indent="0" lvl="6" marL="0" algn="r">
              <a:spcBef>
                <a:spcPts val="0"/>
              </a:spcBef>
              <a:buNone/>
              <a:defRPr sz="800">
                <a:solidFill>
                  <a:schemeClr val="lt1"/>
                </a:solidFill>
                <a:latin typeface="Calibri"/>
                <a:ea typeface="Calibri"/>
                <a:cs typeface="Calibri"/>
                <a:sym typeface="Calibri"/>
              </a:defRPr>
            </a:lvl7pPr>
            <a:lvl8pPr indent="0" lvl="7" marL="0" algn="r">
              <a:spcBef>
                <a:spcPts val="0"/>
              </a:spcBef>
              <a:buNone/>
              <a:defRPr sz="800">
                <a:solidFill>
                  <a:schemeClr val="lt1"/>
                </a:solidFill>
                <a:latin typeface="Calibri"/>
                <a:ea typeface="Calibri"/>
                <a:cs typeface="Calibri"/>
                <a:sym typeface="Calibri"/>
              </a:defRPr>
            </a:lvl8pPr>
            <a:lvl9pPr indent="0" lvl="8" mar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0"/>
          <p:cNvSpPr txBox="1"/>
          <p:nvPr>
            <p:ph type="ctrTitle"/>
          </p:nvPr>
        </p:nvSpPr>
        <p:spPr>
          <a:xfrm>
            <a:off x="1363132" y="2968838"/>
            <a:ext cx="7479900" cy="16605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chemeClr val="lt1"/>
              </a:buClr>
              <a:buSzPts val="4500"/>
              <a:buFont typeface="Georgia"/>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4" name="Google Shape;64;p10"/>
          <p:cNvPicPr preferRelativeResize="0"/>
          <p:nvPr/>
        </p:nvPicPr>
        <p:blipFill rotWithShape="1">
          <a:blip r:embed="rId3">
            <a:alphaModFix/>
          </a:blip>
          <a:srcRect b="0" l="0" r="0" t="0"/>
          <a:stretch/>
        </p:blipFill>
        <p:spPr>
          <a:xfrm>
            <a:off x="313316" y="4850851"/>
            <a:ext cx="1283818" cy="154634"/>
          </a:xfrm>
          <a:prstGeom prst="rect">
            <a:avLst/>
          </a:prstGeom>
          <a:noFill/>
          <a:ln>
            <a:noFill/>
          </a:ln>
        </p:spPr>
      </p:pic>
      <p:cxnSp>
        <p:nvCxnSpPr>
          <p:cNvPr id="65" name="Google Shape;65;p10"/>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marR="0" rtl="0" algn="l">
              <a:lnSpc>
                <a:spcPct val="9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20040" y="1200150"/>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pic>
        <p:nvPicPr>
          <p:cNvPr descr="Logo&#10;&#10;Description automatically generated" id="8" name="Google Shape;8;p1"/>
          <p:cNvPicPr preferRelativeResize="0"/>
          <p:nvPr/>
        </p:nvPicPr>
        <p:blipFill rotWithShape="1">
          <a:blip r:embed="rId1">
            <a:alphaModFix/>
          </a:blip>
          <a:srcRect b="0" l="0" r="0" t="0"/>
          <a:stretch/>
        </p:blipFill>
        <p:spPr>
          <a:xfrm>
            <a:off x="231581" y="4778131"/>
            <a:ext cx="1440180" cy="306804"/>
          </a:xfrm>
          <a:prstGeom prst="rect">
            <a:avLst/>
          </a:prstGeom>
          <a:noFill/>
          <a:ln>
            <a:noFill/>
          </a:ln>
        </p:spPr>
      </p:pic>
      <p:sp>
        <p:nvSpPr>
          <p:cNvPr id="9" name="Google Shape;9;p1"/>
          <p:cNvSpPr txBox="1"/>
          <p:nvPr>
            <p:ph idx="12" type="sldNum"/>
          </p:nvPr>
        </p:nvSpPr>
        <p:spPr>
          <a:xfrm>
            <a:off x="6766560" y="4757739"/>
            <a:ext cx="20574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2"/>
                </a:solidFill>
                <a:latin typeface="Calibri"/>
                <a:ea typeface="Calibri"/>
                <a:cs typeface="Calibri"/>
                <a:sym typeface="Calibri"/>
              </a:defRPr>
            </a:lvl1pPr>
            <a:lvl2pPr indent="0" lvl="1" marL="0" marR="0" rtl="0" algn="r">
              <a:spcBef>
                <a:spcPts val="0"/>
              </a:spcBef>
              <a:buNone/>
              <a:defRPr b="0" i="0" sz="800" u="none" cap="none" strike="noStrike">
                <a:solidFill>
                  <a:schemeClr val="dk2"/>
                </a:solidFill>
                <a:latin typeface="Calibri"/>
                <a:ea typeface="Calibri"/>
                <a:cs typeface="Calibri"/>
                <a:sym typeface="Calibri"/>
              </a:defRPr>
            </a:lvl2pPr>
            <a:lvl3pPr indent="0" lvl="2" marL="0" marR="0" rtl="0" algn="r">
              <a:spcBef>
                <a:spcPts val="0"/>
              </a:spcBef>
              <a:buNone/>
              <a:defRPr b="0" i="0" sz="800" u="none" cap="none" strike="noStrike">
                <a:solidFill>
                  <a:schemeClr val="dk2"/>
                </a:solidFill>
                <a:latin typeface="Calibri"/>
                <a:ea typeface="Calibri"/>
                <a:cs typeface="Calibri"/>
                <a:sym typeface="Calibri"/>
              </a:defRPr>
            </a:lvl3pPr>
            <a:lvl4pPr indent="0" lvl="3" marL="0" marR="0" rtl="0" algn="r">
              <a:spcBef>
                <a:spcPts val="0"/>
              </a:spcBef>
              <a:buNone/>
              <a:defRPr b="0" i="0" sz="800" u="none" cap="none" strike="noStrike">
                <a:solidFill>
                  <a:schemeClr val="dk2"/>
                </a:solidFill>
                <a:latin typeface="Calibri"/>
                <a:ea typeface="Calibri"/>
                <a:cs typeface="Calibri"/>
                <a:sym typeface="Calibri"/>
              </a:defRPr>
            </a:lvl4pPr>
            <a:lvl5pPr indent="0" lvl="4" marL="0" marR="0" rtl="0" algn="r">
              <a:spcBef>
                <a:spcPts val="0"/>
              </a:spcBef>
              <a:buNone/>
              <a:defRPr b="0" i="0" sz="800" u="none" cap="none" strike="noStrike">
                <a:solidFill>
                  <a:schemeClr val="dk2"/>
                </a:solidFill>
                <a:latin typeface="Calibri"/>
                <a:ea typeface="Calibri"/>
                <a:cs typeface="Calibri"/>
                <a:sym typeface="Calibri"/>
              </a:defRPr>
            </a:lvl5pPr>
            <a:lvl6pPr indent="0" lvl="5" marL="0" marR="0" rtl="0" algn="r">
              <a:spcBef>
                <a:spcPts val="0"/>
              </a:spcBef>
              <a:buNone/>
              <a:defRPr b="0" i="0" sz="800" u="none" cap="none" strike="noStrike">
                <a:solidFill>
                  <a:schemeClr val="dk2"/>
                </a:solidFill>
                <a:latin typeface="Calibri"/>
                <a:ea typeface="Calibri"/>
                <a:cs typeface="Calibri"/>
                <a:sym typeface="Calibri"/>
              </a:defRPr>
            </a:lvl6pPr>
            <a:lvl7pPr indent="0" lvl="6" marL="0" marR="0" rtl="0" algn="r">
              <a:spcBef>
                <a:spcPts val="0"/>
              </a:spcBef>
              <a:buNone/>
              <a:defRPr b="0" i="0" sz="800" u="none" cap="none" strike="noStrike">
                <a:solidFill>
                  <a:schemeClr val="dk2"/>
                </a:solidFill>
                <a:latin typeface="Calibri"/>
                <a:ea typeface="Calibri"/>
                <a:cs typeface="Calibri"/>
                <a:sym typeface="Calibri"/>
              </a:defRPr>
            </a:lvl7pPr>
            <a:lvl8pPr indent="0" lvl="7" marL="0" marR="0" rtl="0" algn="r">
              <a:spcBef>
                <a:spcPts val="0"/>
              </a:spcBef>
              <a:buNone/>
              <a:defRPr b="0" i="0" sz="800" u="none" cap="none" strike="noStrike">
                <a:solidFill>
                  <a:schemeClr val="dk2"/>
                </a:solidFill>
                <a:latin typeface="Calibri"/>
                <a:ea typeface="Calibri"/>
                <a:cs typeface="Calibri"/>
                <a:sym typeface="Calibri"/>
              </a:defRPr>
            </a:lvl8pPr>
            <a:lvl9pPr indent="0" lvl="8" marL="0" marR="0" rtl="0" algn="r">
              <a:spcBef>
                <a:spcPts val="0"/>
              </a:spcBef>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8.jpg"/><Relationship Id="rId4" Type="http://schemas.openxmlformats.org/officeDocument/2006/relationships/image" Target="../media/image27.jpg"/><Relationship Id="rId5"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Predicting NBA’s MIP Award</a:t>
            </a:r>
            <a:endParaRPr/>
          </a:p>
        </p:txBody>
      </p:sp>
      <p:sp>
        <p:nvSpPr>
          <p:cNvPr id="144" name="Google Shape;144;p23"/>
          <p:cNvSpPr txBox="1"/>
          <p:nvPr>
            <p:ph idx="1" type="subTitle"/>
          </p:nvPr>
        </p:nvSpPr>
        <p:spPr>
          <a:xfrm>
            <a:off x="311700" y="2834125"/>
            <a:ext cx="8520600" cy="792600"/>
          </a:xfrm>
          <a:prstGeom prst="rect">
            <a:avLst/>
          </a:prstGeom>
        </p:spPr>
        <p:txBody>
          <a:bodyPr anchorCtr="0" anchor="t" bIns="45700" lIns="0" spcFirstLastPara="1" rIns="0" wrap="square" tIns="45700">
            <a:normAutofit/>
          </a:bodyPr>
          <a:lstStyle/>
          <a:p>
            <a:pPr indent="0" lvl="0" marL="0" rtl="0" algn="ctr">
              <a:spcBef>
                <a:spcPts val="750"/>
              </a:spcBef>
              <a:spcAft>
                <a:spcPts val="0"/>
              </a:spcAft>
              <a:buNone/>
            </a:pPr>
            <a:r>
              <a:rPr lang="en"/>
              <a:t>Ryan Le and Neil Parasher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Data Cleaning and Manipulation</a:t>
            </a:r>
            <a:endParaRPr/>
          </a:p>
        </p:txBody>
      </p:sp>
      <p:pic>
        <p:nvPicPr>
          <p:cNvPr id="203" name="Google Shape;203;p32"/>
          <p:cNvPicPr preferRelativeResize="0"/>
          <p:nvPr/>
        </p:nvPicPr>
        <p:blipFill>
          <a:blip r:embed="rId3">
            <a:alphaModFix/>
          </a:blip>
          <a:stretch>
            <a:fillRect/>
          </a:stretch>
        </p:blipFill>
        <p:spPr>
          <a:xfrm>
            <a:off x="293196" y="1441463"/>
            <a:ext cx="8557527" cy="226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Data Exploration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Data Exploration</a:t>
            </a:r>
            <a:endParaRPr/>
          </a:p>
        </p:txBody>
      </p:sp>
      <p:sp>
        <p:nvSpPr>
          <p:cNvPr id="214" name="Google Shape;214;p34"/>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rPr lang="en"/>
              <a:t>Motive: To better understand the significance of certain </a:t>
            </a:r>
            <a:r>
              <a:rPr lang="en"/>
              <a:t>statistics</a:t>
            </a:r>
            <a:r>
              <a:rPr lang="en"/>
              <a:t> and also see if we can </a:t>
            </a:r>
            <a:r>
              <a:rPr lang="en"/>
              <a:t>possibly</a:t>
            </a:r>
            <a:r>
              <a:rPr lang="en"/>
              <a:t> </a:t>
            </a:r>
            <a:r>
              <a:rPr lang="en"/>
              <a:t>incorporate</a:t>
            </a:r>
            <a:r>
              <a:rPr lang="en"/>
              <a:t> content filtering to make machine learning more efficient and accurate.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Identifying Relevant Statistics</a:t>
            </a:r>
            <a:endParaRPr/>
          </a:p>
        </p:txBody>
      </p:sp>
      <p:pic>
        <p:nvPicPr>
          <p:cNvPr id="220" name="Google Shape;220;p35"/>
          <p:cNvPicPr preferRelativeResize="0"/>
          <p:nvPr/>
        </p:nvPicPr>
        <p:blipFill>
          <a:blip r:embed="rId3">
            <a:alphaModFix/>
          </a:blip>
          <a:stretch>
            <a:fillRect/>
          </a:stretch>
        </p:blipFill>
        <p:spPr>
          <a:xfrm>
            <a:off x="369175" y="1409162"/>
            <a:ext cx="4658790" cy="850775"/>
          </a:xfrm>
          <a:prstGeom prst="rect">
            <a:avLst/>
          </a:prstGeom>
          <a:noFill/>
          <a:ln>
            <a:noFill/>
          </a:ln>
        </p:spPr>
      </p:pic>
      <p:pic>
        <p:nvPicPr>
          <p:cNvPr id="221" name="Google Shape;221;p35"/>
          <p:cNvPicPr preferRelativeResize="0"/>
          <p:nvPr/>
        </p:nvPicPr>
        <p:blipFill>
          <a:blip r:embed="rId4">
            <a:alphaModFix/>
          </a:blip>
          <a:stretch>
            <a:fillRect/>
          </a:stretch>
        </p:blipFill>
        <p:spPr>
          <a:xfrm>
            <a:off x="320050" y="2571750"/>
            <a:ext cx="4669251" cy="1495175"/>
          </a:xfrm>
          <a:prstGeom prst="rect">
            <a:avLst/>
          </a:prstGeom>
          <a:noFill/>
          <a:ln>
            <a:noFill/>
          </a:ln>
        </p:spPr>
      </p:pic>
      <p:sp>
        <p:nvSpPr>
          <p:cNvPr id="222" name="Google Shape;222;p35"/>
          <p:cNvSpPr txBox="1"/>
          <p:nvPr/>
        </p:nvSpPr>
        <p:spPr>
          <a:xfrm>
            <a:off x="5648725" y="1409150"/>
            <a:ext cx="3000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t>Conclusion:</a:t>
            </a:r>
            <a:r>
              <a:rPr lang="en"/>
              <a:t> Minutes Played improvement seems to be a strong indicator of most improved candidate. Blocks and steals improvement is less significant.</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Contextualizing Statistics</a:t>
            </a:r>
            <a:endParaRPr/>
          </a:p>
        </p:txBody>
      </p:sp>
      <p:pic>
        <p:nvPicPr>
          <p:cNvPr id="228" name="Google Shape;228;p36"/>
          <p:cNvPicPr preferRelativeResize="0"/>
          <p:nvPr/>
        </p:nvPicPr>
        <p:blipFill>
          <a:blip r:embed="rId3">
            <a:alphaModFix/>
          </a:blip>
          <a:stretch>
            <a:fillRect/>
          </a:stretch>
        </p:blipFill>
        <p:spPr>
          <a:xfrm>
            <a:off x="6120075" y="1592888"/>
            <a:ext cx="2873949" cy="1957725"/>
          </a:xfrm>
          <a:prstGeom prst="rect">
            <a:avLst/>
          </a:prstGeom>
          <a:noFill/>
          <a:ln>
            <a:noFill/>
          </a:ln>
        </p:spPr>
      </p:pic>
      <p:pic>
        <p:nvPicPr>
          <p:cNvPr id="229" name="Google Shape;229;p36"/>
          <p:cNvPicPr preferRelativeResize="0"/>
          <p:nvPr/>
        </p:nvPicPr>
        <p:blipFill>
          <a:blip r:embed="rId4">
            <a:alphaModFix/>
          </a:blip>
          <a:stretch>
            <a:fillRect/>
          </a:stretch>
        </p:blipFill>
        <p:spPr>
          <a:xfrm>
            <a:off x="215550" y="1592900"/>
            <a:ext cx="2626915" cy="1957725"/>
          </a:xfrm>
          <a:prstGeom prst="rect">
            <a:avLst/>
          </a:prstGeom>
          <a:noFill/>
          <a:ln>
            <a:noFill/>
          </a:ln>
        </p:spPr>
      </p:pic>
      <p:pic>
        <p:nvPicPr>
          <p:cNvPr id="230" name="Google Shape;230;p36"/>
          <p:cNvPicPr preferRelativeResize="0"/>
          <p:nvPr/>
        </p:nvPicPr>
        <p:blipFill>
          <a:blip r:embed="rId5">
            <a:alphaModFix/>
          </a:blip>
          <a:stretch>
            <a:fillRect/>
          </a:stretch>
        </p:blipFill>
        <p:spPr>
          <a:xfrm>
            <a:off x="3144874" y="1592912"/>
            <a:ext cx="2672825" cy="1957725"/>
          </a:xfrm>
          <a:prstGeom prst="rect">
            <a:avLst/>
          </a:prstGeom>
          <a:noFill/>
          <a:ln>
            <a:noFill/>
          </a:ln>
        </p:spPr>
      </p:pic>
      <p:sp>
        <p:nvSpPr>
          <p:cNvPr id="231" name="Google Shape;231;p36"/>
          <p:cNvSpPr txBox="1"/>
          <p:nvPr/>
        </p:nvSpPr>
        <p:spPr>
          <a:xfrm>
            <a:off x="638550" y="3852350"/>
            <a:ext cx="78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Conclusion:</a:t>
            </a:r>
            <a:r>
              <a:rPr lang="en">
                <a:latin typeface="Calibri"/>
                <a:ea typeface="Calibri"/>
                <a:cs typeface="Calibri"/>
                <a:sym typeface="Calibri"/>
              </a:rPr>
              <a:t> Minutes Played and Average Points seem to be statistics that we must include in our machine learning model. Blocks and steals most likely won’t be useful</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20040" y="273844"/>
            <a:ext cx="4023300" cy="8235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lang="en"/>
              <a:t>Threshold Identification</a:t>
            </a:r>
            <a:endParaRPr/>
          </a:p>
        </p:txBody>
      </p:sp>
      <p:pic>
        <p:nvPicPr>
          <p:cNvPr id="237" name="Google Shape;237;p37"/>
          <p:cNvPicPr preferRelativeResize="0"/>
          <p:nvPr/>
        </p:nvPicPr>
        <p:blipFill>
          <a:blip r:embed="rId3">
            <a:alphaModFix/>
          </a:blip>
          <a:stretch>
            <a:fillRect/>
          </a:stretch>
        </p:blipFill>
        <p:spPr>
          <a:xfrm>
            <a:off x="4765525" y="815675"/>
            <a:ext cx="4023299" cy="3512145"/>
          </a:xfrm>
          <a:prstGeom prst="rect">
            <a:avLst/>
          </a:prstGeom>
          <a:noFill/>
          <a:ln>
            <a:noFill/>
          </a:ln>
        </p:spPr>
      </p:pic>
      <p:sp>
        <p:nvSpPr>
          <p:cNvPr id="238" name="Google Shape;238;p37"/>
          <p:cNvSpPr txBox="1"/>
          <p:nvPr>
            <p:ph idx="1" type="body"/>
          </p:nvPr>
        </p:nvSpPr>
        <p:spPr>
          <a:xfrm>
            <a:off x="320038" y="1203971"/>
            <a:ext cx="4023300" cy="3400800"/>
          </a:xfrm>
          <a:prstGeom prst="rect">
            <a:avLst/>
          </a:prstGeom>
        </p:spPr>
        <p:txBody>
          <a:bodyPr anchorCtr="0" anchor="t" bIns="45700" lIns="0" spcFirstLastPara="1" rIns="0" wrap="square" tIns="45700">
            <a:normAutofit/>
          </a:bodyPr>
          <a:lstStyle/>
          <a:p>
            <a:pPr indent="-323850" lvl="0" marL="457200" rtl="0" algn="l">
              <a:spcBef>
                <a:spcPts val="750"/>
              </a:spcBef>
              <a:spcAft>
                <a:spcPts val="0"/>
              </a:spcAft>
              <a:buSzPts val="1500"/>
              <a:buChar char="•"/>
            </a:pPr>
            <a:r>
              <a:rPr lang="en" sz="1500"/>
              <a:t>For each statistic, we created a bar chart that helped us better visualize the how most of the candidates were performing.</a:t>
            </a:r>
            <a:endParaRPr sz="1500"/>
          </a:p>
          <a:p>
            <a:pPr indent="-323850" lvl="0" marL="457200" rtl="0" algn="l">
              <a:spcBef>
                <a:spcPts val="0"/>
              </a:spcBef>
              <a:spcAft>
                <a:spcPts val="0"/>
              </a:spcAft>
              <a:buSzPts val="1500"/>
              <a:buChar char="•"/>
            </a:pPr>
            <a:r>
              <a:rPr lang="en" sz="1500"/>
              <a:t>From there, we calculated the IQR and outliers to determine whether a threshold needed to be established.</a:t>
            </a:r>
            <a:endParaRPr sz="1500"/>
          </a:p>
          <a:p>
            <a:pPr indent="-323850" lvl="0" marL="457200" rtl="0" algn="l">
              <a:spcBef>
                <a:spcPts val="0"/>
              </a:spcBef>
              <a:spcAft>
                <a:spcPts val="0"/>
              </a:spcAft>
              <a:buSzPts val="1500"/>
              <a:buChar char="•"/>
            </a:pPr>
            <a:r>
              <a:rPr lang="en" sz="1500"/>
              <a:t>For </a:t>
            </a:r>
            <a:r>
              <a:rPr lang="en" sz="1500"/>
              <a:t>statistics</a:t>
            </a:r>
            <a:r>
              <a:rPr lang="en" sz="1500"/>
              <a:t> such as minutes played had such a wide range, we felt like it would be effective to set a threshold at Q1 to establish a “criteria”. After all, a player that goes from 15 minutes to 30 minutes should have heavier consideration than 2 minutes to 17 minutes.</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20040" y="273844"/>
            <a:ext cx="40233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sz="2500"/>
              <a:t>Threshold Identification Cont.</a:t>
            </a:r>
            <a:endParaRPr sz="2500"/>
          </a:p>
        </p:txBody>
      </p:sp>
      <p:sp>
        <p:nvSpPr>
          <p:cNvPr id="244" name="Google Shape;244;p38"/>
          <p:cNvSpPr txBox="1"/>
          <p:nvPr>
            <p:ph idx="1" type="body"/>
          </p:nvPr>
        </p:nvSpPr>
        <p:spPr>
          <a:xfrm>
            <a:off x="320038" y="1203971"/>
            <a:ext cx="4023300" cy="3400800"/>
          </a:xfrm>
          <a:prstGeom prst="rect">
            <a:avLst/>
          </a:prstGeom>
        </p:spPr>
        <p:txBody>
          <a:bodyPr anchorCtr="0" anchor="t" bIns="45700" lIns="0" spcFirstLastPara="1" rIns="0" wrap="square" tIns="45700">
            <a:normAutofit/>
          </a:bodyPr>
          <a:lstStyle/>
          <a:p>
            <a:pPr indent="-323850" lvl="0" marL="457200" rtl="0" algn="l">
              <a:spcBef>
                <a:spcPts val="750"/>
              </a:spcBef>
              <a:spcAft>
                <a:spcPts val="0"/>
              </a:spcAft>
              <a:buSzPts val="1500"/>
              <a:buChar char="•"/>
            </a:pPr>
            <a:r>
              <a:rPr lang="en" sz="1500"/>
              <a:t>We can see that some statistics have a wide range due to the nature of the statistic. For those statistics, we feel like it would be fair to establish a minimum threshold at Q1.</a:t>
            </a:r>
            <a:endParaRPr sz="1500"/>
          </a:p>
          <a:p>
            <a:pPr indent="0" lvl="0" marL="0" rtl="0" algn="l">
              <a:spcBef>
                <a:spcPts val="750"/>
              </a:spcBef>
              <a:spcAft>
                <a:spcPts val="0"/>
              </a:spcAft>
              <a:buNone/>
            </a:pPr>
            <a:r>
              <a:t/>
            </a:r>
            <a:endParaRPr sz="1500"/>
          </a:p>
          <a:p>
            <a:pPr indent="-323850" lvl="0" marL="914400" rtl="0" algn="l">
              <a:spcBef>
                <a:spcPts val="750"/>
              </a:spcBef>
              <a:spcAft>
                <a:spcPts val="0"/>
              </a:spcAft>
              <a:buSzPts val="1500"/>
              <a:buAutoNum type="arabicPeriod"/>
            </a:pPr>
            <a:r>
              <a:rPr lang="en" sz="1500"/>
              <a:t>49 Games Started</a:t>
            </a:r>
            <a:endParaRPr sz="1500"/>
          </a:p>
          <a:p>
            <a:pPr indent="-323850" lvl="0" marL="914400" rtl="0" algn="l">
              <a:spcBef>
                <a:spcPts val="0"/>
              </a:spcBef>
              <a:spcAft>
                <a:spcPts val="0"/>
              </a:spcAft>
              <a:buSzPts val="1500"/>
              <a:buAutoNum type="arabicPeriod"/>
            </a:pPr>
            <a:r>
              <a:rPr lang="en" sz="1500"/>
              <a:t>29.1 minutes per game</a:t>
            </a:r>
            <a:endParaRPr sz="1500"/>
          </a:p>
          <a:p>
            <a:pPr indent="-323850" lvl="0" marL="914400" rtl="0" algn="l">
              <a:spcBef>
                <a:spcPts val="0"/>
              </a:spcBef>
              <a:spcAft>
                <a:spcPts val="0"/>
              </a:spcAft>
              <a:buSzPts val="1500"/>
              <a:buAutoNum type="arabicPeriod"/>
            </a:pPr>
            <a:r>
              <a:rPr lang="en" sz="1500"/>
              <a:t>12.1 points per game</a:t>
            </a:r>
            <a:endParaRPr sz="1500"/>
          </a:p>
          <a:p>
            <a:pPr indent="-323850" lvl="0" marL="914400" rtl="0" algn="l">
              <a:spcBef>
                <a:spcPts val="0"/>
              </a:spcBef>
              <a:spcAft>
                <a:spcPts val="0"/>
              </a:spcAft>
              <a:buSzPts val="1500"/>
              <a:buAutoNum type="arabicPeriod"/>
            </a:pPr>
            <a:r>
              <a:rPr lang="en" sz="1500"/>
              <a:t>1.5 assists per game</a:t>
            </a:r>
            <a:endParaRPr sz="1500"/>
          </a:p>
          <a:p>
            <a:pPr indent="-323850" lvl="0" marL="914400" rtl="0" algn="l">
              <a:spcBef>
                <a:spcPts val="0"/>
              </a:spcBef>
              <a:spcAft>
                <a:spcPts val="0"/>
              </a:spcAft>
              <a:buSzPts val="1500"/>
              <a:buAutoNum type="arabicPeriod"/>
            </a:pPr>
            <a:r>
              <a:rPr lang="en" sz="1500"/>
              <a:t>3.6 total rebounds per game</a:t>
            </a:r>
            <a:endParaRPr sz="1500"/>
          </a:p>
          <a:p>
            <a:pPr indent="0" lvl="0" marL="0" rtl="0" algn="l">
              <a:spcBef>
                <a:spcPts val="750"/>
              </a:spcBef>
              <a:spcAft>
                <a:spcPts val="0"/>
              </a:spcAft>
              <a:buNone/>
            </a:pPr>
            <a:r>
              <a:t/>
            </a:r>
            <a:endParaRPr sz="1500"/>
          </a:p>
        </p:txBody>
      </p:sp>
      <p:pic>
        <p:nvPicPr>
          <p:cNvPr id="245" name="Google Shape;245;p38"/>
          <p:cNvPicPr preferRelativeResize="0"/>
          <p:nvPr/>
        </p:nvPicPr>
        <p:blipFill>
          <a:blip r:embed="rId3">
            <a:alphaModFix/>
          </a:blip>
          <a:stretch>
            <a:fillRect/>
          </a:stretch>
        </p:blipFill>
        <p:spPr>
          <a:xfrm>
            <a:off x="4902725" y="1097350"/>
            <a:ext cx="3854550" cy="264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Machine Learning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Preparing for Machine Learning</a:t>
            </a:r>
            <a:endParaRPr/>
          </a:p>
        </p:txBody>
      </p:sp>
      <p:sp>
        <p:nvSpPr>
          <p:cNvPr id="256" name="Google Shape;256;p40"/>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355600" lvl="0" marL="457200" rtl="0" algn="l">
              <a:spcBef>
                <a:spcPts val="750"/>
              </a:spcBef>
              <a:spcAft>
                <a:spcPts val="0"/>
              </a:spcAft>
              <a:buSzPts val="2000"/>
              <a:buChar char="•"/>
            </a:pPr>
            <a:r>
              <a:rPr lang="en" sz="2000"/>
              <a:t>Goal: How well can we predict MIP player candidates and ranking (predict share of votes)?</a:t>
            </a:r>
            <a:endParaRPr sz="2000"/>
          </a:p>
          <a:p>
            <a:pPr indent="-355600" lvl="0" marL="457200" rtl="0" algn="l">
              <a:spcBef>
                <a:spcPts val="0"/>
              </a:spcBef>
              <a:spcAft>
                <a:spcPts val="0"/>
              </a:spcAft>
              <a:buSzPts val="2000"/>
              <a:buChar char="•"/>
            </a:pPr>
            <a:r>
              <a:rPr lang="en" sz="2000"/>
              <a:t>Potential Features: GS, MP_diff, MP, PTS_diff, PTS, AST_diff, TRB_diff, TRB, STL_diff, BLK_diff</a:t>
            </a:r>
            <a:endParaRPr sz="2000"/>
          </a:p>
          <a:p>
            <a:pPr indent="-355600" lvl="0" marL="457200" rtl="0" algn="l">
              <a:spcBef>
                <a:spcPts val="0"/>
              </a:spcBef>
              <a:spcAft>
                <a:spcPts val="0"/>
              </a:spcAft>
              <a:buSzPts val="2000"/>
              <a:buChar char="•"/>
            </a:pPr>
            <a:r>
              <a:rPr lang="en" sz="2000"/>
              <a:t>Predicting quantitative value: Regression</a:t>
            </a:r>
            <a:endParaRPr sz="2000"/>
          </a:p>
          <a:p>
            <a:pPr indent="-355600" lvl="0" marL="457200" rtl="0" algn="l">
              <a:spcBef>
                <a:spcPts val="0"/>
              </a:spcBef>
              <a:spcAft>
                <a:spcPts val="0"/>
              </a:spcAft>
              <a:buSzPts val="2000"/>
              <a:buChar char="•"/>
            </a:pPr>
            <a:r>
              <a:rPr lang="en" sz="2000"/>
              <a:t>Reorganized data so that the Data Frame contains share of votes for players who did get votes in the past.</a:t>
            </a:r>
            <a:endParaRPr sz="2000"/>
          </a:p>
          <a:p>
            <a:pPr indent="-355600" lvl="0" marL="457200" rtl="0" algn="l">
              <a:spcBef>
                <a:spcPts val="0"/>
              </a:spcBef>
              <a:spcAft>
                <a:spcPts val="0"/>
              </a:spcAft>
              <a:buSzPts val="2000"/>
              <a:buChar char="•"/>
            </a:pPr>
            <a:r>
              <a:rPr lang="en" sz="2000"/>
              <a:t>Training data will be from 1985- 2017</a:t>
            </a:r>
            <a:endParaRPr sz="2000"/>
          </a:p>
          <a:p>
            <a:pPr indent="-355600" lvl="0" marL="457200" rtl="0" algn="l">
              <a:spcBef>
                <a:spcPts val="0"/>
              </a:spcBef>
              <a:spcAft>
                <a:spcPts val="0"/>
              </a:spcAft>
              <a:buSzPts val="2000"/>
              <a:buChar char="•"/>
            </a:pPr>
            <a:r>
              <a:rPr lang="en" sz="2000"/>
              <a:t>Reserve 2018-2022 for testing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K-Nearest Neighbors Regression</a:t>
            </a:r>
            <a:endParaRPr/>
          </a:p>
        </p:txBody>
      </p:sp>
      <p:sp>
        <p:nvSpPr>
          <p:cNvPr id="262" name="Google Shape;262;p41"/>
          <p:cNvSpPr txBox="1"/>
          <p:nvPr>
            <p:ph idx="1" type="body"/>
          </p:nvPr>
        </p:nvSpPr>
        <p:spPr>
          <a:xfrm>
            <a:off x="320040" y="1231821"/>
            <a:ext cx="4194900" cy="3400800"/>
          </a:xfrm>
          <a:prstGeom prst="rect">
            <a:avLst/>
          </a:prstGeom>
        </p:spPr>
        <p:txBody>
          <a:bodyPr anchorCtr="0" anchor="t" bIns="45700" lIns="0" spcFirstLastPara="1" rIns="0" wrap="square" tIns="45700">
            <a:normAutofit lnSpcReduction="10000"/>
          </a:bodyPr>
          <a:lstStyle/>
          <a:p>
            <a:pPr indent="-355600" lvl="0" marL="457200" rtl="0" algn="l">
              <a:spcBef>
                <a:spcPts val="750"/>
              </a:spcBef>
              <a:spcAft>
                <a:spcPts val="0"/>
              </a:spcAft>
              <a:buSzPts val="2000"/>
              <a:buChar char="•"/>
            </a:pPr>
            <a:r>
              <a:rPr lang="en" sz="2000"/>
              <a:t>Best K value: 31</a:t>
            </a:r>
            <a:endParaRPr sz="2000"/>
          </a:p>
          <a:p>
            <a:pPr indent="-355600" lvl="0" marL="457200" rtl="0" algn="l">
              <a:spcBef>
                <a:spcPts val="0"/>
              </a:spcBef>
              <a:spcAft>
                <a:spcPts val="0"/>
              </a:spcAft>
              <a:buSzPts val="2000"/>
              <a:buChar char="•"/>
            </a:pPr>
            <a:r>
              <a:rPr lang="en" sz="2000"/>
              <a:t>Best set of features: GS, MP_diff, PTS_diff, PTS, AST_diff</a:t>
            </a:r>
            <a:endParaRPr sz="2000"/>
          </a:p>
          <a:p>
            <a:pPr indent="-355600" lvl="0" marL="457200" rtl="0" algn="l">
              <a:spcBef>
                <a:spcPts val="0"/>
              </a:spcBef>
              <a:spcAft>
                <a:spcPts val="0"/>
              </a:spcAft>
              <a:buSzPts val="2000"/>
              <a:buChar char="•"/>
            </a:pPr>
            <a:r>
              <a:rPr lang="en" sz="2000"/>
              <a:t>StandardScaler() and Euclidean</a:t>
            </a:r>
            <a:endParaRPr sz="2000"/>
          </a:p>
          <a:p>
            <a:pPr indent="0" lvl="0" marL="457200" rtl="0" algn="l">
              <a:spcBef>
                <a:spcPts val="750"/>
              </a:spcBef>
              <a:spcAft>
                <a:spcPts val="0"/>
              </a:spcAft>
              <a:buNone/>
            </a:pPr>
            <a:r>
              <a:t/>
            </a:r>
            <a:endParaRPr sz="2000"/>
          </a:p>
          <a:p>
            <a:pPr indent="0" lvl="0" marL="457200" rtl="0" algn="l">
              <a:spcBef>
                <a:spcPts val="750"/>
              </a:spcBef>
              <a:spcAft>
                <a:spcPts val="0"/>
              </a:spcAft>
              <a:buNone/>
            </a:pPr>
            <a:r>
              <a:t/>
            </a:r>
            <a:endParaRPr sz="2000"/>
          </a:p>
          <a:p>
            <a:pPr indent="0" lvl="0" marL="457200" rtl="0" algn="l">
              <a:spcBef>
                <a:spcPts val="750"/>
              </a:spcBef>
              <a:spcAft>
                <a:spcPts val="0"/>
              </a:spcAft>
              <a:buNone/>
            </a:pPr>
            <a:r>
              <a:t/>
            </a:r>
            <a:endParaRPr sz="2000"/>
          </a:p>
          <a:p>
            <a:pPr indent="0" lvl="0" marL="457200" rtl="0" algn="l">
              <a:spcBef>
                <a:spcPts val="750"/>
              </a:spcBef>
              <a:spcAft>
                <a:spcPts val="0"/>
              </a:spcAft>
              <a:buNone/>
            </a:pPr>
            <a:r>
              <a:t/>
            </a:r>
            <a:endParaRPr sz="2000"/>
          </a:p>
          <a:p>
            <a:pPr indent="0" lvl="0" marL="457200" rtl="0" algn="l">
              <a:spcBef>
                <a:spcPts val="750"/>
              </a:spcBef>
              <a:spcAft>
                <a:spcPts val="0"/>
              </a:spcAft>
              <a:buNone/>
            </a:pPr>
            <a:r>
              <a:t/>
            </a:r>
            <a:endParaRPr sz="2000"/>
          </a:p>
          <a:p>
            <a:pPr indent="0" lvl="0" marL="0" rtl="0" algn="ctr">
              <a:spcBef>
                <a:spcPts val="750"/>
              </a:spcBef>
              <a:spcAft>
                <a:spcPts val="0"/>
              </a:spcAft>
              <a:buNone/>
            </a:pPr>
            <a:r>
              <a:rPr lang="en" sz="2000"/>
              <a:t>Validation MSE: 0.004019</a:t>
            </a:r>
            <a:endParaRPr sz="2000"/>
          </a:p>
        </p:txBody>
      </p:sp>
      <p:pic>
        <p:nvPicPr>
          <p:cNvPr id="263" name="Google Shape;263;p41"/>
          <p:cNvPicPr preferRelativeResize="0"/>
          <p:nvPr/>
        </p:nvPicPr>
        <p:blipFill>
          <a:blip r:embed="rId3">
            <a:alphaModFix/>
          </a:blip>
          <a:stretch>
            <a:fillRect/>
          </a:stretch>
        </p:blipFill>
        <p:spPr>
          <a:xfrm>
            <a:off x="4629150" y="1231825"/>
            <a:ext cx="4194899" cy="2718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Introduction</a:t>
            </a:r>
            <a:endParaRPr/>
          </a:p>
        </p:txBody>
      </p:sp>
      <p:sp>
        <p:nvSpPr>
          <p:cNvPr id="150" name="Google Shape;150;p24"/>
          <p:cNvSpPr txBox="1"/>
          <p:nvPr>
            <p:ph idx="1" type="body"/>
          </p:nvPr>
        </p:nvSpPr>
        <p:spPr>
          <a:xfrm>
            <a:off x="320040" y="1200150"/>
            <a:ext cx="8503800" cy="3432600"/>
          </a:xfrm>
          <a:prstGeom prst="rect">
            <a:avLst/>
          </a:prstGeom>
        </p:spPr>
        <p:txBody>
          <a:bodyPr anchorCtr="0" anchor="t" bIns="45700" lIns="0" spcFirstLastPara="1" rIns="0" wrap="square" tIns="45700">
            <a:normAutofit lnSpcReduction="20000"/>
          </a:bodyPr>
          <a:lstStyle/>
          <a:p>
            <a:pPr indent="-355600" lvl="0" marL="457200" rtl="0" algn="l">
              <a:spcBef>
                <a:spcPts val="750"/>
              </a:spcBef>
              <a:spcAft>
                <a:spcPts val="0"/>
              </a:spcAft>
              <a:buSzPts val="2000"/>
              <a:buChar char="•"/>
            </a:pPr>
            <a:r>
              <a:rPr lang="en" sz="2000"/>
              <a:t>The NBA Most Improved Player Award is an annual award given to the player who has shown the most improvement from the previous season.</a:t>
            </a:r>
            <a:endParaRPr sz="2000"/>
          </a:p>
          <a:p>
            <a:pPr indent="0" lvl="0" marL="457200" rtl="0" algn="l">
              <a:spcBef>
                <a:spcPts val="750"/>
              </a:spcBef>
              <a:spcAft>
                <a:spcPts val="0"/>
              </a:spcAft>
              <a:buNone/>
            </a:pPr>
            <a:r>
              <a:t/>
            </a:r>
            <a:endParaRPr sz="2000"/>
          </a:p>
          <a:p>
            <a:pPr indent="-355600" lvl="0" marL="457200" rtl="0" algn="l">
              <a:spcBef>
                <a:spcPts val="750"/>
              </a:spcBef>
              <a:spcAft>
                <a:spcPts val="0"/>
              </a:spcAft>
              <a:buSzPts val="2000"/>
              <a:buChar char="•"/>
            </a:pPr>
            <a:r>
              <a:rPr lang="en" sz="2000"/>
              <a:t>The criteria for the award is said based on overall performance and is voted on by a panel of sportswriters and broadcasters from across the United States and Canada</a:t>
            </a:r>
            <a:endParaRPr sz="2000"/>
          </a:p>
          <a:p>
            <a:pPr indent="0" lvl="0" marL="457200" rtl="0" algn="l">
              <a:spcBef>
                <a:spcPts val="750"/>
              </a:spcBef>
              <a:spcAft>
                <a:spcPts val="0"/>
              </a:spcAft>
              <a:buNone/>
            </a:pPr>
            <a:r>
              <a:t/>
            </a:r>
            <a:endParaRPr sz="2000"/>
          </a:p>
          <a:p>
            <a:pPr indent="-355600" lvl="0" marL="457200" rtl="0" algn="l">
              <a:spcBef>
                <a:spcPts val="750"/>
              </a:spcBef>
              <a:spcAft>
                <a:spcPts val="0"/>
              </a:spcAft>
              <a:buSzPts val="2000"/>
              <a:buChar char="•"/>
            </a:pPr>
            <a:r>
              <a:rPr lang="en" sz="2000"/>
              <a:t>However, r</a:t>
            </a:r>
            <a:r>
              <a:rPr lang="en" sz="2000"/>
              <a:t>ecent years have shown that the decision making process for this award is often times extremely unpredictable due to its unofficial criteria. This allows for </a:t>
            </a:r>
            <a:r>
              <a:rPr lang="en" sz="2000"/>
              <a:t>intangibles</a:t>
            </a:r>
            <a:r>
              <a:rPr lang="en" sz="2000"/>
              <a:t> such as narrative and popularity to play an artificially large role.</a:t>
            </a:r>
            <a:endParaRPr sz="2000"/>
          </a:p>
          <a:p>
            <a:pPr indent="0" lvl="0" marL="457200" rtl="0" algn="l">
              <a:lnSpc>
                <a:spcPct val="115000"/>
              </a:lnSpc>
              <a:spcBef>
                <a:spcPts val="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Linear</a:t>
            </a:r>
            <a:r>
              <a:rPr lang="en"/>
              <a:t> Regression</a:t>
            </a:r>
            <a:endParaRPr/>
          </a:p>
        </p:txBody>
      </p:sp>
      <p:sp>
        <p:nvSpPr>
          <p:cNvPr id="269" name="Google Shape;269;p42"/>
          <p:cNvSpPr txBox="1"/>
          <p:nvPr>
            <p:ph idx="1" type="body"/>
          </p:nvPr>
        </p:nvSpPr>
        <p:spPr>
          <a:xfrm>
            <a:off x="2137718" y="3671599"/>
            <a:ext cx="6686100" cy="1095600"/>
          </a:xfrm>
          <a:prstGeom prst="rect">
            <a:avLst/>
          </a:prstGeom>
        </p:spPr>
        <p:txBody>
          <a:bodyPr anchorCtr="0" anchor="ctr" bIns="45700" lIns="0" spcFirstLastPara="1" rIns="0" wrap="square" tIns="182875">
            <a:normAutofit/>
          </a:bodyPr>
          <a:lstStyle/>
          <a:p>
            <a:pPr indent="0" lvl="0" marL="0" rtl="0" algn="l">
              <a:spcBef>
                <a:spcPts val="750"/>
              </a:spcBef>
              <a:spcAft>
                <a:spcPts val="0"/>
              </a:spcAft>
              <a:buNone/>
            </a:pPr>
            <a:r>
              <a:rPr lang="en"/>
              <a:t>Validation: 0.004471</a:t>
            </a:r>
            <a:endParaRPr/>
          </a:p>
        </p:txBody>
      </p:sp>
      <p:sp>
        <p:nvSpPr>
          <p:cNvPr id="270" name="Google Shape;270;p42"/>
          <p:cNvSpPr txBox="1"/>
          <p:nvPr>
            <p:ph idx="2" type="body"/>
          </p:nvPr>
        </p:nvSpPr>
        <p:spPr>
          <a:xfrm>
            <a:off x="2137717" y="2458052"/>
            <a:ext cx="6686100" cy="1095600"/>
          </a:xfrm>
          <a:prstGeom prst="rect">
            <a:avLst/>
          </a:prstGeom>
        </p:spPr>
        <p:txBody>
          <a:bodyPr anchorCtr="0" anchor="ctr" bIns="45700" lIns="0" spcFirstLastPara="1" rIns="0" wrap="square" tIns="182875">
            <a:normAutofit/>
          </a:bodyPr>
          <a:lstStyle/>
          <a:p>
            <a:pPr indent="0" lvl="0" marL="0" rtl="0" algn="l">
              <a:spcBef>
                <a:spcPts val="750"/>
              </a:spcBef>
              <a:spcAft>
                <a:spcPts val="0"/>
              </a:spcAft>
              <a:buNone/>
            </a:pPr>
            <a:r>
              <a:rPr lang="en"/>
              <a:t>StandardScaler()</a:t>
            </a:r>
            <a:endParaRPr/>
          </a:p>
        </p:txBody>
      </p:sp>
      <p:sp>
        <p:nvSpPr>
          <p:cNvPr id="271" name="Google Shape;271;p42"/>
          <p:cNvSpPr txBox="1"/>
          <p:nvPr>
            <p:ph idx="3" type="body"/>
          </p:nvPr>
        </p:nvSpPr>
        <p:spPr>
          <a:xfrm>
            <a:off x="2137716" y="1199675"/>
            <a:ext cx="6686100" cy="1095600"/>
          </a:xfrm>
          <a:prstGeom prst="rect">
            <a:avLst/>
          </a:prstGeom>
        </p:spPr>
        <p:txBody>
          <a:bodyPr anchorCtr="0" anchor="ctr" bIns="45700" lIns="0" spcFirstLastPara="1" rIns="0" wrap="square" tIns="182875">
            <a:normAutofit/>
          </a:bodyPr>
          <a:lstStyle/>
          <a:p>
            <a:pPr indent="0" lvl="0" marL="0" rtl="0" algn="l">
              <a:spcBef>
                <a:spcPts val="750"/>
              </a:spcBef>
              <a:spcAft>
                <a:spcPts val="0"/>
              </a:spcAft>
              <a:buNone/>
            </a:pPr>
            <a:r>
              <a:rPr lang="en"/>
              <a:t>Best Set of features: GS, MP_diff, PTS_diff, PTS, AST_diff, AST, TRB_diff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Ensemble Models</a:t>
            </a:r>
            <a:endParaRPr/>
          </a:p>
        </p:txBody>
      </p:sp>
      <p:sp>
        <p:nvSpPr>
          <p:cNvPr id="277" name="Google Shape;277;p43"/>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374650" lvl="0" marL="457200" rtl="0" algn="l">
              <a:spcBef>
                <a:spcPts val="750"/>
              </a:spcBef>
              <a:spcAft>
                <a:spcPts val="0"/>
              </a:spcAft>
              <a:buSzPts val="2300"/>
              <a:buChar char="-"/>
            </a:pPr>
            <a:r>
              <a:rPr lang="en"/>
              <a:t>Ensemble</a:t>
            </a:r>
            <a:r>
              <a:rPr lang="en"/>
              <a:t> Linear and KNeighbors models</a:t>
            </a:r>
            <a:endParaRPr/>
          </a:p>
          <a:p>
            <a:pPr indent="-374650" lvl="0" marL="457200" rtl="0" algn="l">
              <a:spcBef>
                <a:spcPts val="0"/>
              </a:spcBef>
              <a:spcAft>
                <a:spcPts val="0"/>
              </a:spcAft>
              <a:buSzPts val="2300"/>
              <a:buChar char="-"/>
            </a:pPr>
            <a:r>
              <a:rPr lang="en"/>
              <a:t>Voting MSE: 0.004125</a:t>
            </a:r>
            <a:endParaRPr/>
          </a:p>
          <a:p>
            <a:pPr indent="-374650" lvl="0" marL="457200" rtl="0" algn="l">
              <a:spcBef>
                <a:spcPts val="0"/>
              </a:spcBef>
              <a:spcAft>
                <a:spcPts val="0"/>
              </a:spcAft>
              <a:buSzPts val="2300"/>
              <a:buChar char="-"/>
            </a:pPr>
            <a:r>
              <a:rPr lang="en"/>
              <a:t>Stacking MSE: 0.003967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Making Predictions</a:t>
            </a:r>
            <a:endParaRPr/>
          </a:p>
        </p:txBody>
      </p:sp>
      <p:sp>
        <p:nvSpPr>
          <p:cNvPr id="283" name="Google Shape;283;p44"/>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rPr lang="en"/>
              <a:t>Best Validation: Stacking</a:t>
            </a:r>
            <a:endParaRPr/>
          </a:p>
          <a:p>
            <a:pPr indent="0" lvl="0" marL="0" rtl="0" algn="l">
              <a:spcBef>
                <a:spcPts val="750"/>
              </a:spcBef>
              <a:spcAft>
                <a:spcPts val="0"/>
              </a:spcAft>
              <a:buNone/>
            </a:pPr>
            <a:r>
              <a:rPr lang="en"/>
              <a:t>Best Test: Stacking</a:t>
            </a:r>
            <a:endParaRPr/>
          </a:p>
        </p:txBody>
      </p:sp>
      <p:pic>
        <p:nvPicPr>
          <p:cNvPr id="284" name="Google Shape;284;p44"/>
          <p:cNvPicPr preferRelativeResize="0"/>
          <p:nvPr/>
        </p:nvPicPr>
        <p:blipFill>
          <a:blip r:embed="rId3">
            <a:alphaModFix/>
          </a:blip>
          <a:stretch>
            <a:fillRect/>
          </a:stretch>
        </p:blipFill>
        <p:spPr>
          <a:xfrm>
            <a:off x="2060313" y="2273525"/>
            <a:ext cx="5023375" cy="179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So Why Our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Benefits of Our Model: Return to Case Study</a:t>
            </a:r>
            <a:endParaRPr/>
          </a:p>
        </p:txBody>
      </p:sp>
      <p:pic>
        <p:nvPicPr>
          <p:cNvPr id="295" name="Google Shape;295;p46"/>
          <p:cNvPicPr preferRelativeResize="0"/>
          <p:nvPr/>
        </p:nvPicPr>
        <p:blipFill>
          <a:blip r:embed="rId3">
            <a:alphaModFix/>
          </a:blip>
          <a:stretch>
            <a:fillRect/>
          </a:stretch>
        </p:blipFill>
        <p:spPr>
          <a:xfrm>
            <a:off x="320050" y="1160400"/>
            <a:ext cx="2429958" cy="2391725"/>
          </a:xfrm>
          <a:prstGeom prst="rect">
            <a:avLst/>
          </a:prstGeom>
          <a:noFill/>
          <a:ln>
            <a:noFill/>
          </a:ln>
        </p:spPr>
      </p:pic>
      <p:pic>
        <p:nvPicPr>
          <p:cNvPr id="296" name="Google Shape;296;p46"/>
          <p:cNvPicPr preferRelativeResize="0"/>
          <p:nvPr/>
        </p:nvPicPr>
        <p:blipFill>
          <a:blip r:embed="rId4">
            <a:alphaModFix/>
          </a:blip>
          <a:stretch>
            <a:fillRect/>
          </a:stretch>
        </p:blipFill>
        <p:spPr>
          <a:xfrm>
            <a:off x="3155550" y="1160388"/>
            <a:ext cx="1321325" cy="2492350"/>
          </a:xfrm>
          <a:prstGeom prst="rect">
            <a:avLst/>
          </a:prstGeom>
          <a:noFill/>
          <a:ln>
            <a:noFill/>
          </a:ln>
        </p:spPr>
      </p:pic>
      <p:sp>
        <p:nvSpPr>
          <p:cNvPr id="297" name="Google Shape;297;p46"/>
          <p:cNvSpPr txBox="1"/>
          <p:nvPr/>
        </p:nvSpPr>
        <p:spPr>
          <a:xfrm>
            <a:off x="5094375" y="1160400"/>
            <a:ext cx="2771700" cy="3324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8/10 of the player predicting by our model were in the top 15 of nba voters.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The only players not in the voting were Dillon Brooks and Terry Rozier</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Terry Rozier is now averaging nearly 22ppg with the Hornets.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Dillon Brooks is a quality starter for the grizzlies on an extremely team friendly deal of 12 million per year</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Devonte Graham wins the award over Brandon Ingram. Graham missing out on the award was considered one of the greatest robberies of the MIP award.</a:t>
            </a:r>
            <a:endParaRPr sz="12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Just for Fun…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Who will win the </a:t>
            </a:r>
            <a:r>
              <a:rPr lang="en"/>
              <a:t>award</a:t>
            </a:r>
            <a:r>
              <a:rPr lang="en"/>
              <a:t> this year?</a:t>
            </a:r>
            <a:endParaRPr/>
          </a:p>
        </p:txBody>
      </p:sp>
      <p:sp>
        <p:nvSpPr>
          <p:cNvPr id="308" name="Google Shape;308;p48"/>
          <p:cNvSpPr txBox="1"/>
          <p:nvPr/>
        </p:nvSpPr>
        <p:spPr>
          <a:xfrm>
            <a:off x="5094375" y="1160400"/>
            <a:ext cx="27717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Our believes that Markkanen will the award among him, Brunson, and Green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Sportsbooks have him also winning among him, Gilgeous-Alexander, and Brunson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Our Model considers the </a:t>
            </a:r>
            <a:r>
              <a:rPr lang="en" sz="1200">
                <a:latin typeface="Calibri"/>
                <a:ea typeface="Calibri"/>
                <a:cs typeface="Calibri"/>
                <a:sym typeface="Calibri"/>
              </a:rPr>
              <a:t>narrative</a:t>
            </a:r>
            <a:r>
              <a:rPr lang="en" sz="1200">
                <a:latin typeface="Calibri"/>
                <a:ea typeface="Calibri"/>
                <a:cs typeface="Calibri"/>
                <a:sym typeface="Calibri"/>
              </a:rPr>
              <a:t> but also puts more weight on true improvement.</a:t>
            </a:r>
            <a:endParaRPr sz="1200">
              <a:latin typeface="Calibri"/>
              <a:ea typeface="Calibri"/>
              <a:cs typeface="Calibri"/>
              <a:sym typeface="Calibri"/>
            </a:endParaRPr>
          </a:p>
        </p:txBody>
      </p:sp>
      <p:pic>
        <p:nvPicPr>
          <p:cNvPr id="309" name="Google Shape;309;p48"/>
          <p:cNvPicPr preferRelativeResize="0"/>
          <p:nvPr/>
        </p:nvPicPr>
        <p:blipFill>
          <a:blip r:embed="rId3">
            <a:alphaModFix/>
          </a:blip>
          <a:stretch>
            <a:fillRect/>
          </a:stretch>
        </p:blipFill>
        <p:spPr>
          <a:xfrm>
            <a:off x="320045" y="1160400"/>
            <a:ext cx="2333625" cy="2389300"/>
          </a:xfrm>
          <a:prstGeom prst="rect">
            <a:avLst/>
          </a:prstGeom>
          <a:noFill/>
          <a:ln>
            <a:noFill/>
          </a:ln>
        </p:spPr>
      </p:pic>
      <p:pic>
        <p:nvPicPr>
          <p:cNvPr id="310" name="Google Shape;310;p48"/>
          <p:cNvPicPr preferRelativeResize="0"/>
          <p:nvPr/>
        </p:nvPicPr>
        <p:blipFill>
          <a:blip r:embed="rId4">
            <a:alphaModFix/>
          </a:blip>
          <a:stretch>
            <a:fillRect/>
          </a:stretch>
        </p:blipFill>
        <p:spPr>
          <a:xfrm>
            <a:off x="2958800" y="1160388"/>
            <a:ext cx="2333625" cy="2582137"/>
          </a:xfrm>
          <a:prstGeom prst="rect">
            <a:avLst/>
          </a:prstGeom>
          <a:noFill/>
          <a:ln>
            <a:noFill/>
          </a:ln>
        </p:spPr>
      </p:pic>
      <p:pic>
        <p:nvPicPr>
          <p:cNvPr id="311" name="Google Shape;311;p48"/>
          <p:cNvPicPr preferRelativeResize="0"/>
          <p:nvPr/>
        </p:nvPicPr>
        <p:blipFill>
          <a:blip r:embed="rId5">
            <a:alphaModFix/>
          </a:blip>
          <a:stretch>
            <a:fillRect/>
          </a:stretch>
        </p:blipFill>
        <p:spPr>
          <a:xfrm>
            <a:off x="5894549" y="3007500"/>
            <a:ext cx="1592350" cy="1603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Introduction: Case Study</a:t>
            </a:r>
            <a:endParaRPr/>
          </a:p>
        </p:txBody>
      </p:sp>
      <p:sp>
        <p:nvSpPr>
          <p:cNvPr id="156" name="Google Shape;156;p25"/>
          <p:cNvSpPr txBox="1"/>
          <p:nvPr>
            <p:ph idx="1" type="body"/>
          </p:nvPr>
        </p:nvSpPr>
        <p:spPr>
          <a:xfrm>
            <a:off x="320675" y="2838928"/>
            <a:ext cx="2743200" cy="1654500"/>
          </a:xfrm>
          <a:prstGeom prst="rect">
            <a:avLst/>
          </a:prstGeom>
        </p:spPr>
        <p:txBody>
          <a:bodyPr anchorCtr="0" anchor="t" bIns="45700" lIns="0" spcFirstLastPara="1" rIns="0" wrap="square" tIns="45700">
            <a:noAutofit/>
          </a:bodyPr>
          <a:lstStyle/>
          <a:p>
            <a:pPr indent="0" lvl="0" marL="0" rtl="0" algn="l">
              <a:spcBef>
                <a:spcPts val="750"/>
              </a:spcBef>
              <a:spcAft>
                <a:spcPts val="0"/>
              </a:spcAft>
              <a:buNone/>
            </a:pPr>
            <a:r>
              <a:rPr lang="en" sz="1200"/>
              <a:t>Brandon Ingram was traded from the Lakers, which has one of the most popular fan bases so more eyes were naturally on him. He won the award in 2020 despite not having the same level of improvement or team success. </a:t>
            </a:r>
            <a:endParaRPr sz="1200"/>
          </a:p>
        </p:txBody>
      </p:sp>
      <p:pic>
        <p:nvPicPr>
          <p:cNvPr id="157" name="Google Shape;157;p25"/>
          <p:cNvPicPr preferRelativeResize="0"/>
          <p:nvPr>
            <p:ph idx="2" type="pic"/>
          </p:nvPr>
        </p:nvPicPr>
        <p:blipFill rotWithShape="1">
          <a:blip r:embed="rId3">
            <a:alphaModFix/>
          </a:blip>
          <a:srcRect b="74004" l="0" r="0" t="0"/>
          <a:stretch/>
        </p:blipFill>
        <p:spPr>
          <a:xfrm>
            <a:off x="320675" y="1231582"/>
            <a:ext cx="2743202" cy="1440301"/>
          </a:xfrm>
          <a:prstGeom prst="rect">
            <a:avLst/>
          </a:prstGeom>
        </p:spPr>
      </p:pic>
      <p:pic>
        <p:nvPicPr>
          <p:cNvPr id="158" name="Google Shape;158;p25"/>
          <p:cNvPicPr preferRelativeResize="0"/>
          <p:nvPr>
            <p:ph idx="3" type="pic"/>
          </p:nvPr>
        </p:nvPicPr>
        <p:blipFill rotWithShape="1">
          <a:blip r:embed="rId4">
            <a:alphaModFix/>
          </a:blip>
          <a:srcRect b="56655" l="0" r="0" t="14482"/>
          <a:stretch/>
        </p:blipFill>
        <p:spPr>
          <a:xfrm>
            <a:off x="3200400" y="1231439"/>
            <a:ext cx="2743199" cy="1440300"/>
          </a:xfrm>
          <a:prstGeom prst="rect">
            <a:avLst/>
          </a:prstGeom>
        </p:spPr>
      </p:pic>
      <p:pic>
        <p:nvPicPr>
          <p:cNvPr id="159" name="Google Shape;159;p25"/>
          <p:cNvPicPr preferRelativeResize="0"/>
          <p:nvPr>
            <p:ph idx="4" type="pic"/>
          </p:nvPr>
        </p:nvPicPr>
        <p:blipFill rotWithShape="1">
          <a:blip r:embed="rId5">
            <a:alphaModFix/>
          </a:blip>
          <a:srcRect b="45485" l="0" r="0" t="4797"/>
          <a:stretch/>
        </p:blipFill>
        <p:spPr>
          <a:xfrm>
            <a:off x="6080125" y="1231439"/>
            <a:ext cx="2743199" cy="1440299"/>
          </a:xfrm>
          <a:prstGeom prst="rect">
            <a:avLst/>
          </a:prstGeom>
        </p:spPr>
      </p:pic>
      <p:sp>
        <p:nvSpPr>
          <p:cNvPr id="160" name="Google Shape;160;p25"/>
          <p:cNvSpPr txBox="1"/>
          <p:nvPr>
            <p:ph idx="5" type="body"/>
          </p:nvPr>
        </p:nvSpPr>
        <p:spPr>
          <a:xfrm>
            <a:off x="3200400" y="2838928"/>
            <a:ext cx="2743200" cy="1654500"/>
          </a:xfrm>
          <a:prstGeom prst="rect">
            <a:avLst/>
          </a:prstGeom>
        </p:spPr>
        <p:txBody>
          <a:bodyPr anchorCtr="0" anchor="t" bIns="45700" lIns="0" spcFirstLastPara="1" rIns="0" wrap="square" tIns="45700">
            <a:noAutofit/>
          </a:bodyPr>
          <a:lstStyle/>
          <a:p>
            <a:pPr indent="0" lvl="0" marL="0" rtl="0" algn="l">
              <a:spcBef>
                <a:spcPts val="750"/>
              </a:spcBef>
              <a:spcAft>
                <a:spcPts val="0"/>
              </a:spcAft>
              <a:buNone/>
            </a:pPr>
            <a:r>
              <a:rPr lang="en" sz="1200"/>
              <a:t>Devonte Graham had one of the most memorable seasons in 2020, improving in all statistics (most notably 4 ppg to 18 ppg). However, he did not win the award because he was only in his 2nd year (voters say improvement should be expected of 2nd years).</a:t>
            </a:r>
            <a:endParaRPr sz="1200"/>
          </a:p>
        </p:txBody>
      </p:sp>
      <p:sp>
        <p:nvSpPr>
          <p:cNvPr id="161" name="Google Shape;161;p25"/>
          <p:cNvSpPr txBox="1"/>
          <p:nvPr>
            <p:ph idx="6" type="body"/>
          </p:nvPr>
        </p:nvSpPr>
        <p:spPr>
          <a:xfrm>
            <a:off x="6080125" y="2838928"/>
            <a:ext cx="2743200" cy="1654500"/>
          </a:xfrm>
          <a:prstGeom prst="rect">
            <a:avLst/>
          </a:prstGeom>
        </p:spPr>
        <p:txBody>
          <a:bodyPr anchorCtr="0" anchor="t" bIns="45700" lIns="0" spcFirstLastPara="1" rIns="0" wrap="square" tIns="45700">
            <a:noAutofit/>
          </a:bodyPr>
          <a:lstStyle/>
          <a:p>
            <a:pPr indent="0" lvl="0" marL="0" rtl="0" algn="l">
              <a:spcBef>
                <a:spcPts val="750"/>
              </a:spcBef>
              <a:spcAft>
                <a:spcPts val="0"/>
              </a:spcAft>
              <a:buNone/>
            </a:pPr>
            <a:r>
              <a:rPr lang="en" sz="1200"/>
              <a:t>Pascal Siakam won the award in 2019, with stats very much similar to that of Graham (7.3 ppg to 16.9 ppg). However, the year prior, the Raptors won the Championship and their best player left, meaning more eyes were naturally on him.</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Motive</a:t>
            </a:r>
            <a:endParaRPr/>
          </a:p>
        </p:txBody>
      </p:sp>
      <p:sp>
        <p:nvSpPr>
          <p:cNvPr id="167" name="Google Shape;167;p26"/>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rPr lang="en"/>
              <a:t>For our project, we will attempt to create a machine learning model that:</a:t>
            </a:r>
            <a:endParaRPr/>
          </a:p>
          <a:p>
            <a:pPr indent="-374650" lvl="0" marL="457200" rtl="0" algn="l">
              <a:spcBef>
                <a:spcPts val="750"/>
              </a:spcBef>
              <a:spcAft>
                <a:spcPts val="0"/>
              </a:spcAft>
              <a:buSzPts val="2300"/>
              <a:buChar char="•"/>
            </a:pPr>
            <a:r>
              <a:rPr lang="en"/>
              <a:t>accurately predicts the candidates (for current, fan purposes)</a:t>
            </a:r>
            <a:endParaRPr/>
          </a:p>
          <a:p>
            <a:pPr indent="-374650" lvl="0" marL="457200" rtl="0" algn="l">
              <a:spcBef>
                <a:spcPts val="0"/>
              </a:spcBef>
              <a:spcAft>
                <a:spcPts val="0"/>
              </a:spcAft>
              <a:buSzPts val="2300"/>
              <a:buChar char="•"/>
            </a:pPr>
            <a:r>
              <a:rPr lang="en"/>
              <a:t>establishes a concrete </a:t>
            </a:r>
            <a:r>
              <a:rPr lang="en"/>
              <a:t>criteria</a:t>
            </a:r>
            <a:r>
              <a:rPr lang="en"/>
              <a:t> without giving too much weight to the narrative (for future voters)</a:t>
            </a:r>
            <a:endParaRPr/>
          </a:p>
          <a:p>
            <a:pPr indent="-374650" lvl="0" marL="457200" rtl="0" algn="l">
              <a:spcBef>
                <a:spcPts val="0"/>
              </a:spcBef>
              <a:spcAft>
                <a:spcPts val="0"/>
              </a:spcAft>
              <a:buSzPts val="2300"/>
              <a:buChar char="•"/>
            </a:pPr>
            <a:r>
              <a:rPr lang="en"/>
              <a:t>r</a:t>
            </a:r>
            <a:r>
              <a:rPr lang="en"/>
              <a:t>anks players based off of this </a:t>
            </a:r>
            <a:r>
              <a:rPr lang="en"/>
              <a:t>criteria</a:t>
            </a:r>
            <a:r>
              <a:rPr lang="en"/>
              <a:t> (for front office purposes)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Data Collection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20040" y="273844"/>
            <a:ext cx="40233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Data Collection</a:t>
            </a:r>
            <a:endParaRPr/>
          </a:p>
        </p:txBody>
      </p:sp>
      <p:sp>
        <p:nvSpPr>
          <p:cNvPr id="178" name="Google Shape;178;p28"/>
          <p:cNvSpPr txBox="1"/>
          <p:nvPr>
            <p:ph idx="1" type="body"/>
          </p:nvPr>
        </p:nvSpPr>
        <p:spPr>
          <a:xfrm>
            <a:off x="320038" y="1231821"/>
            <a:ext cx="4023300" cy="3400800"/>
          </a:xfrm>
          <a:prstGeom prst="rect">
            <a:avLst/>
          </a:prstGeom>
        </p:spPr>
        <p:txBody>
          <a:bodyPr anchorCtr="0" anchor="t" bIns="45700" lIns="0" spcFirstLastPara="1" rIns="0" wrap="square" tIns="45700">
            <a:normAutofit/>
          </a:bodyPr>
          <a:lstStyle/>
          <a:p>
            <a:pPr indent="-323850" lvl="0" marL="457200" rtl="0" algn="l">
              <a:spcBef>
                <a:spcPts val="750"/>
              </a:spcBef>
              <a:spcAft>
                <a:spcPts val="0"/>
              </a:spcAft>
              <a:buSzPts val="1500"/>
              <a:buChar char="•"/>
            </a:pPr>
            <a:r>
              <a:rPr lang="en" sz="1500"/>
              <a:t>Retrieved all data through web scraping basketball-reference.com.</a:t>
            </a:r>
            <a:endParaRPr sz="1500"/>
          </a:p>
          <a:p>
            <a:pPr indent="-323850" lvl="0" marL="457200" rtl="0" algn="l">
              <a:spcBef>
                <a:spcPts val="0"/>
              </a:spcBef>
              <a:spcAft>
                <a:spcPts val="0"/>
              </a:spcAft>
              <a:buSzPts val="1500"/>
              <a:buChar char="•"/>
            </a:pPr>
            <a:r>
              <a:rPr lang="en" sz="1500"/>
              <a:t>The site had all statistics of NBA players from our desired year range of 1985 - 2022</a:t>
            </a:r>
            <a:endParaRPr sz="1500"/>
          </a:p>
          <a:p>
            <a:pPr indent="-323850" lvl="0" marL="457200" rtl="0" algn="l">
              <a:spcBef>
                <a:spcPts val="0"/>
              </a:spcBef>
              <a:spcAft>
                <a:spcPts val="0"/>
              </a:spcAft>
              <a:buSzPts val="1500"/>
              <a:buChar char="•"/>
            </a:pPr>
            <a:r>
              <a:rPr lang="en" sz="1500"/>
              <a:t>The site also had voting results for MIP from 1985-2022</a:t>
            </a:r>
            <a:endParaRPr sz="1500"/>
          </a:p>
        </p:txBody>
      </p:sp>
      <p:pic>
        <p:nvPicPr>
          <p:cNvPr id="179" name="Google Shape;179;p28"/>
          <p:cNvPicPr preferRelativeResize="0"/>
          <p:nvPr/>
        </p:nvPicPr>
        <p:blipFill>
          <a:blip r:embed="rId3">
            <a:alphaModFix/>
          </a:blip>
          <a:stretch>
            <a:fillRect/>
          </a:stretch>
        </p:blipFill>
        <p:spPr>
          <a:xfrm>
            <a:off x="803725" y="2571750"/>
            <a:ext cx="3614299" cy="2058099"/>
          </a:xfrm>
          <a:prstGeom prst="rect">
            <a:avLst/>
          </a:prstGeom>
          <a:noFill/>
          <a:ln>
            <a:noFill/>
          </a:ln>
        </p:spPr>
      </p:pic>
      <p:pic>
        <p:nvPicPr>
          <p:cNvPr id="180" name="Google Shape;180;p28"/>
          <p:cNvPicPr preferRelativeResize="0"/>
          <p:nvPr/>
        </p:nvPicPr>
        <p:blipFill>
          <a:blip r:embed="rId4">
            <a:alphaModFix/>
          </a:blip>
          <a:stretch>
            <a:fillRect/>
          </a:stretch>
        </p:blipFill>
        <p:spPr>
          <a:xfrm>
            <a:off x="4734600" y="1097349"/>
            <a:ext cx="4179901" cy="224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Data Collection</a:t>
            </a:r>
            <a:endParaRPr/>
          </a:p>
        </p:txBody>
      </p:sp>
      <p:pic>
        <p:nvPicPr>
          <p:cNvPr id="186" name="Google Shape;186;p29"/>
          <p:cNvPicPr preferRelativeResize="0"/>
          <p:nvPr/>
        </p:nvPicPr>
        <p:blipFill>
          <a:blip r:embed="rId3">
            <a:alphaModFix/>
          </a:blip>
          <a:stretch>
            <a:fillRect/>
          </a:stretch>
        </p:blipFill>
        <p:spPr>
          <a:xfrm>
            <a:off x="747950" y="1097350"/>
            <a:ext cx="5893052" cy="335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ctrTitle"/>
          </p:nvPr>
        </p:nvSpPr>
        <p:spPr>
          <a:xfrm>
            <a:off x="311708" y="744575"/>
            <a:ext cx="8520600" cy="2052600"/>
          </a:xfrm>
          <a:prstGeom prst="rect">
            <a:avLst/>
          </a:prstGeom>
        </p:spPr>
        <p:txBody>
          <a:bodyPr anchorCtr="0" anchor="b" bIns="45700" lIns="0" spcFirstLastPara="1" rIns="0" wrap="square" tIns="45700">
            <a:normAutofit/>
          </a:bodyPr>
          <a:lstStyle/>
          <a:p>
            <a:pPr indent="0" lvl="0" marL="0" rtl="0" algn="ctr">
              <a:spcBef>
                <a:spcPts val="0"/>
              </a:spcBef>
              <a:spcAft>
                <a:spcPts val="0"/>
              </a:spcAft>
              <a:buNone/>
            </a:pPr>
            <a:r>
              <a:rPr lang="en"/>
              <a:t>Data Cleaning and Manipulation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Data Cleaning and Manipulation</a:t>
            </a:r>
            <a:endParaRPr/>
          </a:p>
        </p:txBody>
      </p:sp>
      <p:sp>
        <p:nvSpPr>
          <p:cNvPr id="197" name="Google Shape;197;p31"/>
          <p:cNvSpPr txBox="1"/>
          <p:nvPr>
            <p:ph idx="1" type="body"/>
          </p:nvPr>
        </p:nvSpPr>
        <p:spPr>
          <a:xfrm>
            <a:off x="320040" y="1200150"/>
            <a:ext cx="8503800" cy="3432600"/>
          </a:xfrm>
          <a:prstGeom prst="rect">
            <a:avLst/>
          </a:prstGeom>
        </p:spPr>
        <p:txBody>
          <a:bodyPr anchorCtr="0" anchor="t" bIns="45700" lIns="0" spcFirstLastPara="1" rIns="0" wrap="square" tIns="45700">
            <a:normAutofit/>
          </a:bodyPr>
          <a:lstStyle/>
          <a:p>
            <a:pPr indent="-323850" lvl="0" marL="457200" rtl="0" algn="l">
              <a:spcBef>
                <a:spcPts val="750"/>
              </a:spcBef>
              <a:spcAft>
                <a:spcPts val="0"/>
              </a:spcAft>
              <a:buSzPts val="1500"/>
              <a:buChar char="•"/>
            </a:pPr>
            <a:r>
              <a:rPr lang="en" sz="1500"/>
              <a:t>There were many instances where a Players stat was listed as NaN. For example, some players never shot a three pointer the entire season. We filled those in with 0.</a:t>
            </a:r>
            <a:endParaRPr sz="1500"/>
          </a:p>
          <a:p>
            <a:pPr indent="-323850" lvl="0" marL="457200" rtl="0" algn="l">
              <a:lnSpc>
                <a:spcPct val="115000"/>
              </a:lnSpc>
              <a:spcBef>
                <a:spcPts val="0"/>
              </a:spcBef>
              <a:spcAft>
                <a:spcPts val="0"/>
              </a:spcAft>
              <a:buSzPts val="1500"/>
              <a:buChar char="•"/>
            </a:pPr>
            <a:r>
              <a:rPr lang="en" sz="1500"/>
              <a:t>For our project, we decided the best way to measure improvement was the change in each statistic from the previous year (difference).</a:t>
            </a:r>
            <a:endParaRPr sz="1500"/>
          </a:p>
          <a:p>
            <a:pPr indent="-323850" lvl="0" marL="457200" rtl="0" algn="l">
              <a:lnSpc>
                <a:spcPct val="115000"/>
              </a:lnSpc>
              <a:spcBef>
                <a:spcPts val="0"/>
              </a:spcBef>
              <a:spcAft>
                <a:spcPts val="0"/>
              </a:spcAft>
              <a:buSzPts val="1500"/>
              <a:buChar char="•"/>
            </a:pPr>
            <a:r>
              <a:rPr lang="en" sz="1500"/>
              <a:t>We had to create a new dataframe that had improvement rather than current statistics.</a:t>
            </a:r>
            <a:endParaRPr sz="1500"/>
          </a:p>
          <a:p>
            <a:pPr indent="-323850" lvl="0" marL="457200" rtl="0" algn="l">
              <a:lnSpc>
                <a:spcPct val="115000"/>
              </a:lnSpc>
              <a:spcBef>
                <a:spcPts val="0"/>
              </a:spcBef>
              <a:spcAft>
                <a:spcPts val="0"/>
              </a:spcAft>
              <a:buSzPts val="1500"/>
              <a:buChar char="•"/>
            </a:pPr>
            <a:r>
              <a:rPr lang="en" sz="1500"/>
              <a:t>Create a dataframe where all players and their previous years were next to each other</a:t>
            </a:r>
            <a:endParaRPr sz="1500"/>
          </a:p>
          <a:p>
            <a:pPr indent="-323850" lvl="0" marL="457200" rtl="0" algn="l">
              <a:lnSpc>
                <a:spcPct val="115000"/>
              </a:lnSpc>
              <a:spcBef>
                <a:spcPts val="0"/>
              </a:spcBef>
              <a:spcAft>
                <a:spcPts val="0"/>
              </a:spcAft>
              <a:buSzPts val="1500"/>
              <a:buChar char="•"/>
            </a:pPr>
            <a:r>
              <a:rPr lang="en" sz="1500"/>
              <a:t>Remove players that did not have a previous year (rookies, etc.)</a:t>
            </a:r>
            <a:endParaRPr sz="1500"/>
          </a:p>
          <a:p>
            <a:pPr indent="-323850" lvl="0" marL="457200" rtl="0" algn="l">
              <a:lnSpc>
                <a:spcPct val="115000"/>
              </a:lnSpc>
              <a:spcBef>
                <a:spcPts val="0"/>
              </a:spcBef>
              <a:spcAft>
                <a:spcPts val="0"/>
              </a:spcAft>
              <a:buSzPts val="1500"/>
              <a:buChar char="•"/>
            </a:pPr>
            <a:r>
              <a:rPr lang="en" sz="1500"/>
              <a:t>Subtract those two rows from each other</a:t>
            </a:r>
            <a:endParaRPr sz="1500"/>
          </a:p>
          <a:p>
            <a:pPr indent="0" lvl="0" marL="0" rtl="0" algn="l">
              <a:spcBef>
                <a:spcPts val="75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tanford University">
  <a:themeElements>
    <a:clrScheme name="Stanford University">
      <a:dk1>
        <a:srgbClr val="8C1515"/>
      </a:dk1>
      <a:lt1>
        <a:srgbClr val="FFFFFF"/>
      </a:lt1>
      <a:dk2>
        <a:srgbClr val="2E2C28"/>
      </a:dk2>
      <a:lt2>
        <a:srgbClr val="E7E6E6"/>
      </a:lt2>
      <a:accent1>
        <a:srgbClr val="4198B5"/>
      </a:accent1>
      <a:accent2>
        <a:srgbClr val="FEC51D"/>
      </a:accent2>
      <a:accent3>
        <a:srgbClr val="610059"/>
      </a:accent3>
      <a:accent4>
        <a:srgbClr val="279989"/>
      </a:accent4>
      <a:accent5>
        <a:srgbClr val="E98300"/>
      </a:accent5>
      <a:accent6>
        <a:srgbClr val="175E54"/>
      </a:accent6>
      <a:hlink>
        <a:srgbClr val="007C92"/>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